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theme/theme1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3b543d47c91e437b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</p:sldIdLst>
  <p:sldSz cx="12192000" cy="6858000"/>
  <p:notesSz cx="6858000" cy="9144000"/>
  <p:defaultTextStyle>
    <a:lvl1pPr lvl="0" algn="l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宋体"/>
      </a:defRPr>
    </a:lvl1pPr>
    <a:lvl2pPr marL="457200" lvl="1" algn="l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宋体"/>
      </a:defRPr>
    </a:lvl2pPr>
    <a:lvl3pPr marL="914400" lvl="2" algn="l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宋体"/>
      </a:defRPr>
    </a:lvl3pPr>
    <a:lvl4pPr marL="1371600" lvl="3" algn="l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宋体"/>
      </a:defRPr>
    </a:lvl4pPr>
    <a:lvl5pPr marL="1828800" lvl="4" algn="l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宋体"/>
      </a:defRPr>
    </a:lvl5pPr>
    <a:lvl6pPr marL="2286000" lvl="5" algn="l" defTabSz="914400">
      <a:defRPr kern="1200">
        <a:solidFill>
          <a:schemeClr val="tx1"/>
        </a:solidFill>
        <a:latin typeface="Arial"/>
        <a:ea typeface="宋体"/>
      </a:defRPr>
    </a:lvl6pPr>
    <a:lvl7pPr marL="2743200" lvl="6" algn="l" defTabSz="914400">
      <a:defRPr kern="1200">
        <a:solidFill>
          <a:schemeClr val="tx1"/>
        </a:solidFill>
        <a:latin typeface="Arial"/>
        <a:ea typeface="宋体"/>
      </a:defRPr>
    </a:lvl7pPr>
    <a:lvl8pPr marL="3200400" lvl="7" algn="l" defTabSz="914400">
      <a:defRPr kern="1200">
        <a:solidFill>
          <a:schemeClr val="tx1"/>
        </a:solidFill>
        <a:latin typeface="Arial"/>
        <a:ea typeface="宋体"/>
      </a:defRPr>
    </a:lvl8pPr>
    <a:lvl9pPr marL="3657600" lvl="8" algn="l" defTabSz="914400">
      <a:defRPr kern="1200">
        <a:solidFill>
          <a:schemeClr val="tx1"/>
        </a:solidFill>
        <a:latin typeface="Arial"/>
        <a:ea typeface="宋体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slide" Target="/ppt/slides/slide22.xml" Id="rId25" /><Relationship Type="http://schemas.openxmlformats.org/officeDocument/2006/relationships/slide" Target="/ppt/slides/slide23.xml" Id="rId26" /><Relationship Type="http://schemas.openxmlformats.org/officeDocument/2006/relationships/slide" Target="/ppt/slides/slide24.xml" Id="rId27" /><Relationship Type="http://schemas.openxmlformats.org/officeDocument/2006/relationships/slide" Target="/ppt/slides/slide25.xml" Id="rId28" /><Relationship Type="http://schemas.openxmlformats.org/officeDocument/2006/relationships/slide" Target="/ppt/slides/slide26.xml" Id="rId29" /><Relationship Type="http://schemas.openxmlformats.org/officeDocument/2006/relationships/slide" Target="/ppt/slides/slide27.xml" Id="rId30" /><Relationship Type="http://schemas.openxmlformats.org/officeDocument/2006/relationships/slide" Target="/ppt/slides/slide28.xml" Id="rId31" /><Relationship Type="http://schemas.openxmlformats.org/officeDocument/2006/relationships/slide" Target="/ppt/slides/slide29.xml" Id="rId32" /><Relationship Type="http://schemas.openxmlformats.org/officeDocument/2006/relationships/slide" Target="/ppt/slides/slide30.xml" Id="rId33" /><Relationship Type="http://schemas.openxmlformats.org/officeDocument/2006/relationships/slide" Target="/ppt/slides/slide31.xml" Id="rId34" /><Relationship Type="http://schemas.openxmlformats.org/officeDocument/2006/relationships/slide" Target="/ppt/slides/slide32.xml" Id="rId35" /><Relationship Type="http://schemas.openxmlformats.org/officeDocument/2006/relationships/slide" Target="/ppt/slides/slide33.xml" Id="rId36" /><Relationship Type="http://schemas.openxmlformats.org/officeDocument/2006/relationships/slide" Target="/ppt/slides/slide34.xml" Id="rId37" /><Relationship Type="http://schemas.openxmlformats.org/officeDocument/2006/relationships/slide" Target="/ppt/slides/slide35.xml" Id="rId38" /><Relationship Type="http://schemas.openxmlformats.org/officeDocument/2006/relationships/slide" Target="/ppt/slides/slide36.xml" Id="rId39" /><Relationship Type="http://schemas.openxmlformats.org/officeDocument/2006/relationships/slide" Target="/ppt/slides/slide37.xml" Id="rId40" /><Relationship Type="http://schemas.openxmlformats.org/officeDocument/2006/relationships/slide" Target="/ppt/slides/slide38.xml" Id="rId41" /><Relationship Type="http://schemas.openxmlformats.org/officeDocument/2006/relationships/slide" Target="/ppt/slides/slide39.xml" Id="rId42" /><Relationship Type="http://schemas.openxmlformats.org/officeDocument/2006/relationships/slide" Target="/ppt/slides/slide40.xml" Id="rId43" /><Relationship Type="http://schemas.openxmlformats.org/officeDocument/2006/relationships/slide" Target="/ppt/slides/slide41.xml" Id="rId44" /><Relationship Type="http://schemas.openxmlformats.org/officeDocument/2006/relationships/slide" Target="/ppt/slides/slide42.xml" Id="rId45" /><Relationship Type="http://schemas.openxmlformats.org/officeDocument/2006/relationships/slide" Target="/ppt/slides/slide43.xml" Id="rId46" /><Relationship Type="http://schemas.openxmlformats.org/officeDocument/2006/relationships/slide" Target="/ppt/slides/slide44.xml" Id="rId47" /><Relationship Type="http://schemas.openxmlformats.org/officeDocument/2006/relationships/slide" Target="/ppt/slides/slide45.xml" Id="rId48" /><Relationship Type="http://schemas.openxmlformats.org/officeDocument/2006/relationships/slide" Target="/ppt/slides/slide46.xml" Id="rId49" /><Relationship Type="http://schemas.openxmlformats.org/officeDocument/2006/relationships/slide" Target="/ppt/slides/slide47.xml" Id="rId50" /><Relationship Type="http://schemas.openxmlformats.org/officeDocument/2006/relationships/slide" Target="/ppt/slides/slide48.xml" Id="rId51" /><Relationship Type="http://schemas.openxmlformats.org/officeDocument/2006/relationships/slide" Target="/ppt/slides/slide49.xml" Id="rId52" /><Relationship Type="http://schemas.openxmlformats.org/officeDocument/2006/relationships/slide" Target="/ppt/slides/slide50.xml" Id="rId53" /><Relationship Type="http://schemas.openxmlformats.org/officeDocument/2006/relationships/slide" Target="/ppt/slides/slide51.xml" Id="rId54" /><Relationship Type="http://schemas.openxmlformats.org/officeDocument/2006/relationships/slide" Target="/ppt/slides/slide52.xml" Id="rId55" /><Relationship Type="http://schemas.openxmlformats.org/officeDocument/2006/relationships/slide" Target="/ppt/slides/slide53.xml" Id="rId56" /><Relationship Type="http://schemas.openxmlformats.org/officeDocument/2006/relationships/slide" Target="/ppt/slides/slide54.xml" Id="rId57" /><Relationship Type="http://schemas.openxmlformats.org/officeDocument/2006/relationships/slide" Target="/ppt/slides/slide55.xml" Id="rId58" /><Relationship Type="http://schemas.openxmlformats.org/officeDocument/2006/relationships/slide" Target="/ppt/slides/slide56.xml" Id="rId59" /><Relationship Type="http://schemas.openxmlformats.org/officeDocument/2006/relationships/slide" Target="/ppt/slides/slide57.xml" Id="rId60" /><Relationship Type="http://schemas.openxmlformats.org/officeDocument/2006/relationships/slide" Target="/ppt/slides/slide58.xml" Id="rId61" /><Relationship Type="http://schemas.openxmlformats.org/officeDocument/2006/relationships/slide" Target="/ppt/slides/slide59.xml" Id="rId62" /><Relationship Type="http://schemas.openxmlformats.org/officeDocument/2006/relationships/slide" Target="/ppt/slides/slide60.xml" Id="rId63" /><Relationship Type="http://schemas.openxmlformats.org/officeDocument/2006/relationships/slide" Target="/ppt/slides/slide61.xml" Id="rId64" /><Relationship Type="http://schemas.openxmlformats.org/officeDocument/2006/relationships/slide" Target="/ppt/slides/slide62.xml" Id="rId65" /><Relationship Type="http://schemas.openxmlformats.org/officeDocument/2006/relationships/slide" Target="/ppt/slides/slide63.xml" Id="rId66" /><Relationship Type="http://schemas.openxmlformats.org/officeDocument/2006/relationships/slide" Target="/ppt/slides/slide64.xml" Id="rId67" /><Relationship Type="http://schemas.openxmlformats.org/officeDocument/2006/relationships/slide" Target="/ppt/slides/slide65.xml" Id="rId68" /><Relationship Type="http://schemas.openxmlformats.org/officeDocument/2006/relationships/slide" Target="/ppt/slides/slide66.xml" Id="rId69" /><Relationship Type="http://schemas.openxmlformats.org/officeDocument/2006/relationships/slide" Target="/ppt/slides/slide67.xml" Id="rId70" /><Relationship Type="http://schemas.openxmlformats.org/officeDocument/2006/relationships/slide" Target="/ppt/slides/slide68.xml" Id="rId71" /><Relationship Type="http://schemas.openxmlformats.org/officeDocument/2006/relationships/slide" Target="/ppt/slides/slide69.xml" Id="rId72" /><Relationship Type="http://schemas.openxmlformats.org/officeDocument/2006/relationships/slide" Target="/ppt/slides/slide70.xml" Id="rId73" /><Relationship Type="http://schemas.openxmlformats.org/officeDocument/2006/relationships/slide" Target="/ppt/slides/slide71.xml" Id="rId74" /><Relationship Type="http://schemas.openxmlformats.org/officeDocument/2006/relationships/slide" Target="/ppt/slides/slide72.xml" Id="rId75" /><Relationship Type="http://schemas.openxmlformats.org/officeDocument/2006/relationships/slide" Target="/ppt/slides/slide73.xml" Id="rId76" /><Relationship Type="http://schemas.openxmlformats.org/officeDocument/2006/relationships/slide" Target="/ppt/slides/slide74.xml" Id="rId77" /><Relationship Type="http://schemas.openxmlformats.org/officeDocument/2006/relationships/slide" Target="/ppt/slides/slide75.xml" Id="rId78" /><Relationship Type="http://schemas.openxmlformats.org/officeDocument/2006/relationships/slide" Target="/ppt/slides/slide76.xml" Id="rId79" /><Relationship Type="http://schemas.openxmlformats.org/officeDocument/2006/relationships/slide" Target="/ppt/slides/slide77.xml" Id="rId80" /><Relationship Type="http://schemas.openxmlformats.org/officeDocument/2006/relationships/slide" Target="/ppt/slides/slide78.xml" Id="rId81" /><Relationship Type="http://schemas.openxmlformats.org/officeDocument/2006/relationships/slide" Target="/ppt/slides/slide79.xml" Id="rId82" /><Relationship Type="http://schemas.openxmlformats.org/officeDocument/2006/relationships/slide" Target="/ppt/slides/slide80.xml" Id="rId83" /><Relationship Type="http://schemas.openxmlformats.org/officeDocument/2006/relationships/slide" Target="/ppt/slides/slide81.xml" Id="rId84" /><Relationship Type="http://schemas.openxmlformats.org/officeDocument/2006/relationships/slide" Target="/ppt/slides/slide82.xml" Id="rId85" /><Relationship Type="http://schemas.openxmlformats.org/officeDocument/2006/relationships/slide" Target="/ppt/slides/slide83.xml" Id="rId86" /><Relationship Type="http://schemas.openxmlformats.org/officeDocument/2006/relationships/slide" Target="/ppt/slides/slide84.xml" Id="rId87" /><Relationship Type="http://schemas.openxmlformats.org/officeDocument/2006/relationships/slide" Target="/ppt/slides/slide85.xml" Id="rId88" /><Relationship Type="http://schemas.openxmlformats.org/officeDocument/2006/relationships/slide" Target="/ppt/slides/slide86.xml" Id="rId89" /><Relationship Type="http://schemas.openxmlformats.org/officeDocument/2006/relationships/slide" Target="/ppt/slides/slide87.xml" Id="rId90" /><Relationship Type="http://schemas.openxmlformats.org/officeDocument/2006/relationships/slide" Target="/ppt/slides/slide88.xml" Id="rId91" /><Relationship Type="http://schemas.openxmlformats.org/officeDocument/2006/relationships/slide" Target="/ppt/slides/slide89.xml" Id="rId92" /><Relationship Type="http://schemas.openxmlformats.org/officeDocument/2006/relationships/slide" Target="/ppt/slides/slide90.xml" Id="rId93" /><Relationship Type="http://schemas.openxmlformats.org/officeDocument/2006/relationships/slide" Target="/ppt/slides/slide91.xml" Id="rId94" /><Relationship Type="http://schemas.openxmlformats.org/officeDocument/2006/relationships/slide" Target="/ppt/slides/slide92.xml" Id="rId95" /><Relationship Type="http://schemas.openxmlformats.org/officeDocument/2006/relationships/slide" Target="/ppt/slides/slide93.xml" Id="rId96" /><Relationship Type="http://schemas.openxmlformats.org/officeDocument/2006/relationships/slide" Target="/ppt/slides/slide94.xml" Id="rId97" /><Relationship Type="http://schemas.openxmlformats.org/officeDocument/2006/relationships/slide" Target="/ppt/slides/slide95.xml" Id="rId98" /><Relationship Type="http://schemas.openxmlformats.org/officeDocument/2006/relationships/slide" Target="/ppt/slides/slide96.xml" Id="rId99" /><Relationship Type="http://schemas.openxmlformats.org/officeDocument/2006/relationships/slide" Target="/ppt/slides/slide97.xml" Id="rId100" /><Relationship Type="http://schemas.openxmlformats.org/officeDocument/2006/relationships/slide" Target="/ppt/slides/slide98.xml" Id="rId101" /><Relationship Type="http://schemas.openxmlformats.org/officeDocument/2006/relationships/slide" Target="/ppt/slides/slide99.xml" Id="rId102" /><Relationship Type="http://schemas.openxmlformats.org/officeDocument/2006/relationships/slide" Target="/ppt/slides/slide100.xml" Id="rId103" /><Relationship Type="http://schemas.openxmlformats.org/officeDocument/2006/relationships/slide" Target="/ppt/slides/slide101.xml" Id="rId104" /><Relationship Type="http://schemas.openxmlformats.org/officeDocument/2006/relationships/slide" Target="/ppt/slides/slide102.xml" Id="rId105" /><Relationship Type="http://schemas.openxmlformats.org/officeDocument/2006/relationships/slide" Target="/ppt/slides/slide103.xml" Id="rId106" /><Relationship Type="http://schemas.openxmlformats.org/officeDocument/2006/relationships/slide" Target="/ppt/slides/slide104.xml" Id="rId107" /><Relationship Type="http://schemas.openxmlformats.org/officeDocument/2006/relationships/slide" Target="/ppt/slides/slide105.xml" Id="rId108" /><Relationship Type="http://schemas.openxmlformats.org/officeDocument/2006/relationships/slide" Target="/ppt/slides/slide106.xml" Id="rId109" /><Relationship Type="http://schemas.openxmlformats.org/officeDocument/2006/relationships/slide" Target="/ppt/slides/slide107.xml" Id="rId110" /><Relationship Type="http://schemas.openxmlformats.org/officeDocument/2006/relationships/slide" Target="/ppt/slides/slide108.xml" Id="rId111" /><Relationship Type="http://schemas.openxmlformats.org/officeDocument/2006/relationships/slide" Target="/ppt/slides/slide109.xml" Id="rId112" /><Relationship Type="http://schemas.openxmlformats.org/officeDocument/2006/relationships/slide" Target="/ppt/slides/slide110.xml" Id="rId113" /><Relationship Type="http://schemas.openxmlformats.org/officeDocument/2006/relationships/slide" Target="/ppt/slides/slide111.xml" Id="rId114" /><Relationship Type="http://schemas.openxmlformats.org/officeDocument/2006/relationships/slide" Target="/ppt/slides/slide112.xml" Id="rId115" /><Relationship Type="http://schemas.openxmlformats.org/officeDocument/2006/relationships/tableStyles" Target="/ppt/tableStyles.xml" Id="rId116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112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 wrap="square" lIns="99048" tIns="49524" rIns="99048" bIns="49524" numCol="1" anchor="t" anchorCtr="0">
            <a:normAutofit/>
          </a:bodyPr>
          <a:lstStyle xmlns:a="http://schemas.openxmlformats.org/drawingml/2006/main"/>
          <a:p xmlns:a="http://schemas.openxmlformats.org/drawingml/2006/main">
            <a:pPr>
              <a:spcBef>
                <a:spcPct val="0"/>
              </a:spcBef>
            </a:pPr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/>
          </a:p>
        </p:txBody>
      </p:sp>
    </p:spTree>
  </p:cSld>
  <p:clrMapOvr>
    <a:masterClrMapping xmlns:a="http://schemas.openxmlformats.org/drawingml/2006/main"/>
  </p:clrMapOvr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.png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/>
          <p:nvPr>
            <p:ph type="title"/>
          </p:nvPr>
        </p:nvSpPr>
        <p:spPr>
          <a:xfrm>
            <a:off x="838200" y="228601"/>
            <a:ext cx="10515600" cy="762000"/>
          </a:xfrm>
          <a:prstGeom prst="rect">
            <a:avLst/>
          </a:prstGeom>
        </p:spPr>
        <p:txBody>
          <a:bodyPr/>
          <a:lstStyle/>
          <a:p>
            <a:r>
              <a:rPr lang="ja-JP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"/>
          <p:cNvSpPr/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Straight Connector 8"/>
          <p:cNvSpPr/>
          <p:nvPr/>
        </p:nvSpPr>
        <p:spPr>
          <a:xfrm rot="5400000">
            <a:off x="5816071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/>
          </a:p>
        </p:txBody>
      </p:sp>
      <p:sp>
        <p:nvSpPr>
          <p:cNvPr id="2" name="Shape 1"/>
          <p:cNvSpPr/>
          <p:nvPr>
            <p:ph type="title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/>
              <a:t>单击此处添加标题</a:t>
            </a:r>
          </a:p>
        </p:txBody>
      </p:sp>
      <p:sp>
        <p:nvSpPr>
          <p:cNvPr id="3" name="Shape 2"/>
          <p:cNvSpPr/>
          <p:nvPr>
            <p:ph type="body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ja-JP"/>
              <a:t>マスター タイトルの書式設定</a:t>
            </a:r>
          </a:p>
        </p:txBody>
      </p:sp>
      <p:sp>
        <p:nvSpPr>
          <p:cNvPr id="3" name="コンテンツ プレースホルダー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ja-JP"/>
              <a:t>マスター テキストの書式設定</a:t>
            </a:r>
          </a:p>
          <a:p>
            <a:pPr lvl="1"/>
            <a:r>
              <a:rPr lang="ja-JP"/>
              <a:t>第 </a:t>
            </a:r>
            <a:r>
              <a:rPr lang="en-US"/>
              <a:t>2 </a:t>
            </a:r>
            <a:r>
              <a:rPr lang="ja-JP"/>
              <a:t>レベル</a:t>
            </a:r>
          </a:p>
          <a:p>
            <a:pPr lvl="2"/>
            <a:r>
              <a:rPr lang="ja-JP"/>
              <a:t>第 </a:t>
            </a:r>
            <a:r>
              <a:rPr lang="en-US"/>
              <a:t>3 </a:t>
            </a:r>
            <a:r>
              <a:rPr lang="ja-JP"/>
              <a:t>レベル</a:t>
            </a:r>
          </a:p>
          <a:p>
            <a:pPr lvl="3"/>
            <a:r>
              <a:rPr lang="ja-JP"/>
              <a:t>第 </a:t>
            </a:r>
            <a:r>
              <a:rPr lang="en-US"/>
              <a:t>4 </a:t>
            </a:r>
            <a:r>
              <a:rPr lang="ja-JP"/>
              <a:t>レベル</a:t>
            </a:r>
          </a:p>
          <a:p>
            <a:pPr lvl="4"/>
            <a:r>
              <a:rPr lang="ja-JP"/>
              <a:t>第 </a:t>
            </a:r>
            <a:r>
              <a:rPr lang="en-US"/>
              <a:t>5 </a:t>
            </a:r>
            <a:r>
              <a:rPr lang="ja-JP"/>
              <a:t>レベル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2"/>
          <a:stretch/>
        </p:blipFill>
        <p:spPr>
          <a:xfrm>
            <a:off x="2514601" y="2882901"/>
            <a:ext cx="2133600" cy="1613128"/>
          </a:xfrm>
          <a:prstGeom prst="rect">
            <a:avLst/>
          </a:prstGeom>
        </p:spPr>
      </p:pic>
      <p:sp>
        <p:nvSpPr>
          <p:cNvPr id="7" name="Rectangle 8"/>
          <p:cNvSpPr/>
          <p:nvPr/>
        </p:nvSpPr>
        <p:spPr>
          <a:xfrm>
            <a:off x="3036047" y="3689465"/>
            <a:ext cx="1739535" cy="327223"/>
          </a:xfrm>
          <a:prstGeom prst="rect">
            <a:avLst/>
          </a:prstGeom>
          <a:noFill/>
          <a:ln>
            <a:noFill/>
          </a:ln>
        </p:spPr>
        <p:txBody>
          <a:bodyPr wrap="square" lIns="80219" tIns="40109" rIns="80219" bIns="40109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r>
              <a:rPr lang="en-US" sz="1600">
                <a:ea typeface="宋体"/>
              </a:rPr>
              <a:t>CONTENTS</a:t>
            </a:r>
          </a:p>
        </p:txBody>
      </p:sp>
      <p:sp>
        <p:nvSpPr>
          <p:cNvPr id="8" name="Rectangle 11"/>
          <p:cNvSpPr/>
          <p:nvPr/>
        </p:nvSpPr>
        <p:spPr>
          <a:xfrm>
            <a:off x="3427080" y="3269297"/>
            <a:ext cx="957469" cy="327223"/>
          </a:xfrm>
          <a:prstGeom prst="rect">
            <a:avLst/>
          </a:prstGeom>
          <a:noFill/>
          <a:ln>
            <a:noFill/>
          </a:ln>
        </p:spPr>
        <p:txBody>
          <a:bodyPr wrap="square" lIns="80219" tIns="40109" rIns="80219" bIns="40109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r>
              <a:rPr lang="zh-CN" sz="1600" b="1">
                <a:ea typeface="宋体"/>
              </a:rPr>
              <a:t>目录</a:t>
            </a:r>
          </a:p>
        </p:txBody>
      </p:sp>
      <p:sp>
        <p:nvSpPr>
          <p:cNvPr id="6" name="矩形 4"/>
          <p:cNvSpPr/>
          <p:nvPr/>
        </p:nvSpPr>
        <p:spPr>
          <a:xfrm>
            <a:off x="3450770" y="298690"/>
            <a:ext cx="8207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>
                <a:latin typeface="华文宋体"/>
                <a:ea typeface="华文宋体"/>
              </a:rPr>
              <a:t>Values  =</a:t>
            </a:r>
            <a:r>
              <a:rPr lang="zh-CN" sz="3200" b="1">
                <a:latin typeface="华文宋体"/>
                <a:ea typeface="华文宋体"/>
              </a:rPr>
              <a:t>（</a:t>
            </a:r>
            <a:r>
              <a:rPr lang="en-US" sz="3200" b="1" i="1">
                <a:latin typeface="华文宋体"/>
                <a:ea typeface="华文宋体"/>
              </a:rPr>
              <a:t>People</a:t>
            </a:r>
            <a:r>
              <a:rPr lang="en-US" sz="3200" b="1">
                <a:latin typeface="华文宋体"/>
                <a:ea typeface="华文宋体"/>
              </a:rPr>
              <a:t>+</a:t>
            </a:r>
            <a:r>
              <a:rPr lang="en-US" sz="3200" b="1" i="1">
                <a:latin typeface="华文宋体"/>
                <a:ea typeface="华文宋体"/>
              </a:rPr>
              <a:t>Knowledge</a:t>
            </a:r>
            <a:r>
              <a:rPr lang="zh-CN" sz="3200" b="1">
                <a:latin typeface="华文宋体"/>
                <a:ea typeface="华文宋体"/>
              </a:rPr>
              <a:t>）</a:t>
            </a:r>
            <a:r>
              <a:rPr lang="en-US" sz="3200" b="1" baseline="30000">
                <a:latin typeface="华文宋体"/>
                <a:ea typeface="华文宋体"/>
              </a:rPr>
              <a:t>sharing</a:t>
            </a:r>
            <a:endParaRPr lang="zh-CN" sz="3200">
              <a:latin typeface="华文宋体"/>
              <a:ea typeface="华文宋体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1656749" y="2667000"/>
            <a:ext cx="1391251" cy="1023750"/>
          </a:xfrm>
          <a:prstGeom prst="rect">
            <a:avLst/>
          </a:prstGeom>
        </p:spPr>
      </p:pic>
      <p:sp>
        <p:nvSpPr>
          <p:cNvPr id="11" name="内容占位符 10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>
              <a:buNone/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6" name="矩形 4"/>
          <p:cNvSpPr/>
          <p:nvPr/>
        </p:nvSpPr>
        <p:spPr>
          <a:xfrm>
            <a:off x="3450770" y="298690"/>
            <a:ext cx="8207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>
                <a:latin typeface="华文宋体"/>
                <a:ea typeface="华文宋体"/>
              </a:rPr>
              <a:t>Values  =</a:t>
            </a:r>
            <a:r>
              <a:rPr lang="zh-CN" sz="3200" b="1">
                <a:latin typeface="华文宋体"/>
                <a:ea typeface="华文宋体"/>
              </a:rPr>
              <a:t>（</a:t>
            </a:r>
            <a:r>
              <a:rPr lang="en-US" sz="3200" b="1" i="1">
                <a:latin typeface="华文宋体"/>
                <a:ea typeface="华文宋体"/>
              </a:rPr>
              <a:t>People</a:t>
            </a:r>
            <a:r>
              <a:rPr lang="en-US" sz="3200" b="1">
                <a:latin typeface="华文宋体"/>
                <a:ea typeface="华文宋体"/>
              </a:rPr>
              <a:t>+</a:t>
            </a:r>
            <a:r>
              <a:rPr lang="en-US" sz="3200" b="1" i="1">
                <a:latin typeface="华文宋体"/>
                <a:ea typeface="华文宋体"/>
              </a:rPr>
              <a:t>Knowledge</a:t>
            </a:r>
            <a:r>
              <a:rPr lang="zh-CN" sz="3200" b="1">
                <a:latin typeface="华文宋体"/>
                <a:ea typeface="华文宋体"/>
              </a:rPr>
              <a:t>）</a:t>
            </a:r>
            <a:r>
              <a:rPr lang="en-US" sz="3200" b="1" baseline="30000">
                <a:latin typeface="华文宋体"/>
                <a:ea typeface="华文宋体"/>
              </a:rPr>
              <a:t>sharing</a:t>
            </a:r>
            <a:endParaRPr lang="zh-CN" sz="3200">
              <a:latin typeface="华文宋体"/>
              <a:ea typeface="华文宋体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"/>
          <p:cNvSpPr/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矩形 4"/>
          <p:cNvSpPr/>
          <p:nvPr/>
        </p:nvSpPr>
        <p:spPr>
          <a:xfrm>
            <a:off x="3450770" y="298690"/>
            <a:ext cx="8207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>
                <a:latin typeface="华文宋体"/>
                <a:ea typeface="华文宋体"/>
              </a:rPr>
              <a:t>Values  =</a:t>
            </a:r>
            <a:r>
              <a:rPr lang="zh-CN" sz="3200" b="1">
                <a:latin typeface="华文宋体"/>
                <a:ea typeface="华文宋体"/>
              </a:rPr>
              <a:t>（</a:t>
            </a:r>
            <a:r>
              <a:rPr lang="en-US" sz="3200" b="1" i="1">
                <a:latin typeface="华文宋体"/>
                <a:ea typeface="华文宋体"/>
              </a:rPr>
              <a:t>People</a:t>
            </a:r>
            <a:r>
              <a:rPr lang="en-US" sz="3200" b="1">
                <a:latin typeface="华文宋体"/>
                <a:ea typeface="华文宋体"/>
              </a:rPr>
              <a:t>+</a:t>
            </a:r>
            <a:r>
              <a:rPr lang="en-US" sz="3200" b="1" i="1">
                <a:latin typeface="华文宋体"/>
                <a:ea typeface="华文宋体"/>
              </a:rPr>
              <a:t>Knowledge</a:t>
            </a:r>
            <a:r>
              <a:rPr lang="zh-CN" sz="3200" b="1">
                <a:latin typeface="华文宋体"/>
                <a:ea typeface="华文宋体"/>
              </a:rPr>
              <a:t>）</a:t>
            </a:r>
            <a:r>
              <a:rPr lang="en-US" sz="3200" b="1" baseline="30000">
                <a:latin typeface="华文宋体"/>
                <a:ea typeface="华文宋体"/>
              </a:rPr>
              <a:t>sharing</a:t>
            </a:r>
            <a:endParaRPr lang="zh-CN" sz="3200">
              <a:latin typeface="华文宋体"/>
              <a:ea typeface="华文宋体"/>
            </a:endParaRPr>
          </a:p>
        </p:txBody>
      </p:sp>
      <p:sp>
        <p:nvSpPr>
          <p:cNvPr id="5" name="标题 1"/>
          <p:cNvSpPr/>
          <p:nvPr>
            <p:ph type="title"/>
          </p:nvPr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50770" y="298690"/>
            <a:ext cx="8207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>
                <a:latin typeface="华文宋体"/>
                <a:ea typeface="华文宋体"/>
              </a:rPr>
              <a:t>Values  =</a:t>
            </a:r>
            <a:r>
              <a:rPr lang="zh-CN" sz="3200" b="1">
                <a:latin typeface="华文宋体"/>
                <a:ea typeface="华文宋体"/>
              </a:rPr>
              <a:t>（</a:t>
            </a:r>
            <a:r>
              <a:rPr lang="en-US" sz="3200" b="1" i="1">
                <a:latin typeface="华文宋体"/>
                <a:ea typeface="华文宋体"/>
              </a:rPr>
              <a:t>People</a:t>
            </a:r>
            <a:r>
              <a:rPr lang="en-US" sz="3200" b="1">
                <a:latin typeface="华文宋体"/>
                <a:ea typeface="华文宋体"/>
              </a:rPr>
              <a:t>+</a:t>
            </a:r>
            <a:r>
              <a:rPr lang="en-US" sz="3200" b="1" i="1">
                <a:latin typeface="华文宋体"/>
                <a:ea typeface="华文宋体"/>
              </a:rPr>
              <a:t>Knowledge</a:t>
            </a:r>
            <a:r>
              <a:rPr lang="zh-CN" sz="3200" b="1">
                <a:latin typeface="华文宋体"/>
                <a:ea typeface="华文宋体"/>
              </a:rPr>
              <a:t>）</a:t>
            </a:r>
            <a:r>
              <a:rPr lang="en-US" sz="3200" b="1" baseline="30000">
                <a:latin typeface="华文宋体"/>
                <a:ea typeface="华文宋体"/>
              </a:rPr>
              <a:t>sharing</a:t>
            </a:r>
            <a:endParaRPr lang="zh-CN" sz="3200">
              <a:latin typeface="华文宋体"/>
              <a:ea typeface="华文宋体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2"/>
          </p:nvPr>
        </p:nvSpPr>
        <p:spPr>
          <a:xfrm>
            <a:off x="609600" y="1763485"/>
            <a:ext cx="11049000" cy="3965456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"/>
          <p:cNvSpPr/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0770" y="298690"/>
            <a:ext cx="8207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>
                <a:latin typeface="华文宋体"/>
                <a:ea typeface="华文宋体"/>
              </a:rPr>
              <a:t>Values  =</a:t>
            </a:r>
            <a:r>
              <a:rPr lang="zh-CN" sz="3200" b="1">
                <a:latin typeface="华文宋体"/>
                <a:ea typeface="华文宋体"/>
              </a:rPr>
              <a:t>（</a:t>
            </a:r>
            <a:r>
              <a:rPr lang="en-US" sz="3200" b="1" i="1">
                <a:latin typeface="华文宋体"/>
                <a:ea typeface="华文宋体"/>
              </a:rPr>
              <a:t>People</a:t>
            </a:r>
            <a:r>
              <a:rPr lang="en-US" sz="3200" b="1">
                <a:latin typeface="华文宋体"/>
                <a:ea typeface="华文宋体"/>
              </a:rPr>
              <a:t>+</a:t>
            </a:r>
            <a:r>
              <a:rPr lang="en-US" sz="3200" b="1" i="1">
                <a:latin typeface="华文宋体"/>
                <a:ea typeface="华文宋体"/>
              </a:rPr>
              <a:t>Knowledge</a:t>
            </a:r>
            <a:r>
              <a:rPr lang="zh-CN" sz="3200" b="1">
                <a:latin typeface="华文宋体"/>
                <a:ea typeface="华文宋体"/>
              </a:rPr>
              <a:t>）</a:t>
            </a:r>
            <a:r>
              <a:rPr lang="en-US" sz="3200" b="1" baseline="30000">
                <a:latin typeface="华文宋体"/>
                <a:ea typeface="华文宋体"/>
              </a:rPr>
              <a:t>sharing</a:t>
            </a:r>
            <a:endParaRPr lang="zh-CN" sz="3200">
              <a:latin typeface="华文宋体"/>
              <a:ea typeface="华文宋体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/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/>
          <a:lstStyle>
            <a:lvl1pPr marL="0" lvl="0" indent="0">
              <a:buNone/>
              <a:defRPr lang="zh-CN" sz="2400" b="1">
                <a:solidFill>
                  <a:schemeClr val="accent2"/>
                </a:solidFill>
              </a:defRPr>
            </a:lvl1pPr>
            <a:lvl2pPr lvl="1">
              <a:buNone/>
              <a:defRPr lang="zh-CN" sz="2000" b="1"/>
            </a:lvl2pPr>
            <a:lvl3pPr lvl="2">
              <a:buNone/>
              <a:defRPr lang="zh-CN" sz="1800" b="1"/>
            </a:lvl3pPr>
            <a:lvl4pPr lvl="3">
              <a:buNone/>
              <a:defRPr lang="zh-CN" sz="1600" b="1"/>
            </a:lvl4pPr>
            <a:lvl5pPr lvl="4">
              <a:buNone/>
              <a:defRPr lang="zh-CN" sz="1600" b="1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Shape 3"/>
          <p:cNvSpPr/>
          <p:nvPr>
            <p:ph type="body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lvl="0" indent="0">
              <a:buNone/>
              <a:defRPr lang="zh-CN" sz="2400" b="1">
                <a:solidFill>
                  <a:schemeClr val="accent2"/>
                </a:solidFill>
              </a:defRPr>
            </a:lvl1pPr>
            <a:lvl2pPr lvl="1">
              <a:buNone/>
              <a:defRPr lang="zh-CN" sz="2000" b="1"/>
            </a:lvl2pPr>
            <a:lvl3pPr lvl="2">
              <a:buNone/>
              <a:defRPr lang="zh-CN" sz="1800" b="1"/>
            </a:lvl3pPr>
            <a:lvl4pPr lvl="3">
              <a:buNone/>
              <a:defRPr lang="zh-CN" sz="1600" b="1"/>
            </a:lvl4pPr>
            <a:lvl5pPr lvl="4">
              <a:buNone/>
              <a:defRPr lang="zh-CN" sz="1600" b="1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1" name="Shape 10"/>
          <p:cNvSpPr/>
          <p:nvPr>
            <p:ph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3" name="Shape 12"/>
          <p:cNvSpPr/>
          <p:nvPr>
            <p:ph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>
            <p:ph type="title"/>
          </p:nvPr>
        </p:nvSpPr>
        <p:spPr>
          <a:xfrm>
            <a:off x="685800" y="2590800"/>
            <a:ext cx="10972800" cy="9906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Shape 2"/>
          <p:cNvSpPr/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aight Connector 9"/>
          <p:cNvSpPr/>
          <p:nvPr/>
        </p:nvSpPr>
        <p:spPr>
          <a:xfrm rot="5400000">
            <a:off x="5220229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/>
          </a:p>
        </p:txBody>
      </p:sp>
      <p:sp>
        <p:nvSpPr>
          <p:cNvPr id="7" name="Shape 8"/>
          <p:cNvSpPr/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Shape 1"/>
          <p:cNvSpPr/>
          <p:nvPr>
            <p:ph type="title"/>
          </p:nvPr>
        </p:nvSpPr>
        <p:spPr>
          <a:xfrm flipV="1">
            <a:off x="8432800" y="1295400"/>
            <a:ext cx="3352800" cy="762000"/>
          </a:xfrm>
          <a:prstGeom prst="rect">
            <a:avLst/>
          </a:prstGeom>
        </p:spPr>
        <p:txBody>
          <a:bodyPr/>
          <a:lstStyle>
            <a:lvl1pPr lvl="0" algn="l">
              <a:buNone/>
              <a:defRPr lang="zh-CN" sz="2000" b="1">
                <a:solidFill>
                  <a:schemeClr val="tx2"/>
                </a:solidFill>
                <a:latin typeface="Gill Sans MT"/>
                <a:ea typeface="Gill Sans MT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Shape 2"/>
          <p:cNvSpPr/>
          <p:nvPr>
            <p:ph type="body" idx="2"/>
          </p:nvPr>
        </p:nvSpPr>
        <p:spPr>
          <a:xfrm>
            <a:off x="8432800" y="2209800"/>
            <a:ext cx="3352800" cy="3852863"/>
          </a:xfrm>
        </p:spPr>
        <p:txBody>
          <a:bodyPr/>
          <a:lstStyle>
            <a:lvl1pPr marL="0" lvl="0" indent="0">
              <a:lnSpc>
                <a:spcPts val="2200"/>
              </a:lnSpc>
              <a:spcAft>
                <a:spcPts val="1000"/>
              </a:spcAft>
              <a:buNone/>
              <a:defRPr lang="zh-CN" sz="1600">
                <a:solidFill>
                  <a:schemeClr val="tx2"/>
                </a:solidFill>
              </a:defRPr>
            </a:lvl1pPr>
            <a:lvl2pPr lvl="1">
              <a:buNone/>
              <a:defRPr lang="zh-CN" sz="1200"/>
            </a:lvl2pPr>
            <a:lvl3pPr lvl="2">
              <a:buNone/>
              <a:defRPr lang="zh-CN" sz="1000"/>
            </a:lvl3pPr>
            <a:lvl4pPr lvl="3">
              <a:buNone/>
              <a:defRPr lang="zh-CN" sz="900"/>
            </a:lvl4pPr>
            <a:lvl5pPr lvl="4">
              <a:buNone/>
              <a:defRPr lang="zh-CN" sz="900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2" name="Shape 11"/>
          <p:cNvSpPr/>
          <p:nvPr>
            <p:ph idx="1"/>
          </p:nvPr>
        </p:nvSpPr>
        <p:spPr>
          <a:xfrm>
            <a:off x="406400" y="1295400"/>
            <a:ext cx="7620000" cy="47244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slideMasters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>
            <p:ph type="body" idx="1"/>
          </p:nvPr>
        </p:nvSpPr>
        <p:spPr>
          <a:xfrm>
            <a:off x="609600" y="1219200"/>
            <a:ext cx="10972800" cy="49101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1031" name="Straight Connector 28"/>
          <p:cNvSpPr/>
          <p:nvPr/>
        </p:nvSpPr>
        <p:spPr>
          <a:xfrm>
            <a:off x="609600" y="914400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/>
          </a:p>
        </p:txBody>
      </p:sp>
      <p:sp>
        <p:nvSpPr>
          <p:cNvPr id="10" name="Shape 9"/>
          <p:cNvSpPr/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5" name="Text Box 10"/>
          <p:cNvSpPr txBox="1"/>
          <p:nvPr/>
        </p:nvSpPr>
        <p:spPr>
          <a:xfrm>
            <a:off x="5867400" y="6296967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 b="1">
                <a:latin typeface="宋体"/>
                <a:ea typeface="宋体"/>
              </a:rPr>
              <a:t>© 2020 QQ</a:t>
            </a:r>
            <a:r>
              <a:rPr lang="zh-CN" sz="1800" b="1">
                <a:latin typeface="宋体"/>
                <a:ea typeface="宋体"/>
              </a:rPr>
              <a:t>：</a:t>
            </a:r>
            <a:r>
              <a:rPr lang="en-US" sz="1800" b="1">
                <a:latin typeface="宋体"/>
                <a:ea typeface="宋体"/>
              </a:rPr>
              <a:t>25439258</a:t>
            </a:r>
          </a:p>
        </p:txBody>
      </p:sp>
      <p:sp>
        <p:nvSpPr>
          <p:cNvPr id="7" name="Straight Connector 28"/>
          <p:cNvSpPr/>
          <p:nvPr/>
        </p:nvSpPr>
        <p:spPr>
          <a:xfrm>
            <a:off x="457200" y="628092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>
        <a:spcBef>
          <a:spcPct val="0"/>
        </a:spcBef>
        <a:spcAft>
          <a:spcPct val="0"/>
        </a:spcAft>
        <a:defRPr lang="zh-CN" sz="3200" kern="1200">
          <a:solidFill>
            <a:schemeClr val="tx2"/>
          </a:solidFill>
          <a:latin typeface="Bookman Old Style"/>
          <a:ea typeface="宋体"/>
        </a:defRPr>
      </a:lvl1pPr>
      <a:lvl2pPr lvl="1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2pPr>
      <a:lvl3pPr lvl="2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3pPr>
      <a:lvl4pPr lvl="3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4pPr>
      <a:lvl5pPr lvl="4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5pPr>
      <a:lvl6pPr marL="457200" lvl="5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6pPr>
      <a:lvl7pPr marL="914400" lvl="6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7pPr>
      <a:lvl8pPr marL="1371600" lvl="7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8pPr>
      <a:lvl9pPr marL="1828800" lvl="8" algn="l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/>
        </a:defRPr>
      </a:lvl9pPr>
    </p:titleStyle>
    <p:bodyStyle>
      <a:lvl1pPr marL="273050" lvl="0" indent="-273050" algn="l">
        <a:spcBef>
          <a:spcPts val="600"/>
        </a:spcBef>
        <a:spcAft>
          <a:spcPct val="0"/>
        </a:spcAft>
        <a:buClr>
          <a:schemeClr val="accent1"/>
        </a:buClr>
        <a:buFont typeface="Wingdings 3" charset="2"/>
        <a:buChar char=""/>
        <a:defRPr lang="zh-CN" sz="2600" kern="1200">
          <a:solidFill>
            <a:schemeClr val="tx1"/>
          </a:solidFill>
          <a:latin typeface="Gill Sans MT"/>
          <a:ea typeface="华文新魏"/>
        </a:defRPr>
      </a:lvl1pPr>
      <a:lvl2pPr marL="547688" lvl="1" indent="-273050" algn="l">
        <a:spcBef>
          <a:spcPts val="500"/>
        </a:spcBef>
        <a:spcAft>
          <a:spcPct val="0"/>
        </a:spcAft>
        <a:buClr>
          <a:schemeClr val="accent2"/>
        </a:buClr>
        <a:buFont typeface="Wingdings 3" charset="2"/>
        <a:buChar char=""/>
        <a:defRPr lang="zh-CN" sz="2300" kern="1200">
          <a:solidFill>
            <a:schemeClr val="tx2"/>
          </a:solidFill>
          <a:latin typeface="Gill Sans MT"/>
          <a:ea typeface="华文新魏"/>
        </a:defRPr>
      </a:lvl2pPr>
      <a:lvl3pPr marL="822325" lvl="2" indent="-228600" algn="l">
        <a:spcBef>
          <a:spcPts val="500"/>
        </a:spcBef>
        <a:spcAft>
          <a:spcPct val="0"/>
        </a:spcAft>
        <a:buClr>
          <a:srgbClr val="BCBCBC"/>
        </a:buClr>
        <a:buFont typeface="Wingdings 3" charset="2"/>
        <a:buChar char=""/>
        <a:defRPr lang="zh-CN" sz="2000" kern="1200">
          <a:solidFill>
            <a:schemeClr val="tx1"/>
          </a:solidFill>
          <a:latin typeface="Gill Sans MT"/>
          <a:ea typeface="华文新魏"/>
        </a:defRPr>
      </a:lvl3pPr>
      <a:lvl4pPr marL="1096963" lvl="3" indent="-228600" algn="l">
        <a:spcBef>
          <a:spcPts val="400"/>
        </a:spcBef>
        <a:spcAft>
          <a:spcPct val="0"/>
        </a:spcAft>
        <a:buClr>
          <a:srgbClr val="549FB3"/>
        </a:buClr>
        <a:buFont typeface="Wingdings" charset="2"/>
        <a:buChar char=""/>
        <a:defRPr lang="zh-CN" kern="1200">
          <a:solidFill>
            <a:schemeClr val="tx1"/>
          </a:solidFill>
          <a:latin typeface="Gill Sans MT"/>
          <a:ea typeface="华文新魏"/>
        </a:defRPr>
      </a:lvl4pPr>
      <a:lvl5pPr marL="1371600" lvl="4" indent="-228600" algn="l">
        <a:spcBef>
          <a:spcPts val="300"/>
        </a:spcBef>
        <a:spcAft>
          <a:spcPct val="0"/>
        </a:spcAft>
        <a:buClr>
          <a:schemeClr val="accent2"/>
        </a:buClr>
        <a:buFont typeface="Wingdings" charset="2"/>
        <a:buChar char=""/>
        <a:defRPr lang="zh-CN" sz="1600" kern="1200">
          <a:solidFill>
            <a:schemeClr val="tx1"/>
          </a:solidFill>
          <a:latin typeface="Gill Sans MT"/>
          <a:ea typeface="华文新魏"/>
        </a:defRPr>
      </a:lvl5pPr>
      <a:lvl6pPr marL="1645920" lvl="5" indent="-182880" algn="l">
        <a:spcBef>
          <a:spcPts val="300"/>
        </a:spcBef>
        <a:buClr>
          <a:srgbClr val="9FB8CD">
            <a:shade val="75000"/>
          </a:srgbClr>
        </a:buClr>
        <a:buFont typeface="Wingdings 3"/>
        <a:buChar char=""/>
        <a:defRPr lang="zh-CN" sz="1600" kern="1200">
          <a:solidFill>
            <a:schemeClr val="tx1"/>
          </a:solidFill>
          <a:latin typeface="Gill Sans MT"/>
          <a:ea typeface="华文新魏"/>
        </a:defRPr>
      </a:lvl6pPr>
      <a:lvl7pPr marL="1828800" lvl="6" indent="-182880" algn="l">
        <a:spcBef>
          <a:spcPts val="300"/>
        </a:spcBef>
        <a:buClr>
          <a:srgbClr val="727CA3">
            <a:shade val="75000"/>
          </a:srgbClr>
        </a:buClr>
        <a:buFont typeface="Wingdings 3"/>
        <a:buChar char=""/>
        <a:defRPr lang="zh-CN" sz="1400" kern="1200">
          <a:solidFill>
            <a:schemeClr val="tx1"/>
          </a:solidFill>
          <a:latin typeface="Gill Sans MT"/>
          <a:ea typeface="华文新魏"/>
        </a:defRPr>
      </a:lvl7pPr>
      <a:lvl8pPr marL="2011680" lvl="7" indent="-182880" algn="l">
        <a:spcBef>
          <a:spcPts val="300"/>
        </a:spcBef>
        <a:buClr>
          <a:srgbClr val="FFFFFF">
            <a:shade val="50000"/>
          </a:srgbClr>
        </a:buClr>
        <a:buFont typeface="Wingdings 3"/>
        <a:buChar char=""/>
        <a:defRPr lang="zh-CN" sz="1400" kern="1200">
          <a:solidFill>
            <a:schemeClr val="tx1"/>
          </a:solidFill>
          <a:latin typeface="Gill Sans MT"/>
          <a:ea typeface="华文新魏"/>
        </a:defRPr>
      </a:lvl8pPr>
      <a:lvl9pPr marL="2194560" lvl="8" indent="-182880" algn="l">
        <a:spcBef>
          <a:spcPts val="300"/>
        </a:spcBef>
        <a:buClr>
          <a:srgbClr val="9FB8CD"/>
        </a:buClr>
        <a:buFont typeface="Wingdings 3"/>
        <a:buChar char=""/>
        <a:defRPr lang="zh-CN" sz="1200" kern="1200">
          <a:solidFill>
            <a:schemeClr val="tx1"/>
          </a:solidFill>
          <a:latin typeface="Gill Sans MT"/>
          <a:ea typeface="华文新魏"/>
        </a:defRPr>
      </a:lvl9pPr>
    </p:bodyStyle>
    <p:otherStyle>
      <a:lvl1pPr marL="0" lvl="0" algn="l">
        <a:defRPr lang="zh-CN" kern="1200">
          <a:solidFill>
            <a:schemeClr val="tx1"/>
          </a:solidFill>
          <a:latin typeface="Gill Sans MT"/>
          <a:ea typeface="华文新魏"/>
        </a:defRPr>
      </a:lvl1pPr>
      <a:lvl2pPr marL="457200" lvl="1" algn="l">
        <a:defRPr lang="zh-CN" kern="1200">
          <a:solidFill>
            <a:schemeClr val="tx1"/>
          </a:solidFill>
          <a:latin typeface="Gill Sans MT"/>
          <a:ea typeface="华文新魏"/>
        </a:defRPr>
      </a:lvl2pPr>
      <a:lvl3pPr marL="914400" lvl="2" algn="l">
        <a:defRPr lang="zh-CN" kern="1200">
          <a:solidFill>
            <a:schemeClr val="tx1"/>
          </a:solidFill>
          <a:latin typeface="Gill Sans MT"/>
          <a:ea typeface="华文新魏"/>
        </a:defRPr>
      </a:lvl3pPr>
      <a:lvl4pPr marL="1371600" lvl="3" algn="l">
        <a:defRPr lang="zh-CN" kern="1200">
          <a:solidFill>
            <a:schemeClr val="tx1"/>
          </a:solidFill>
          <a:latin typeface="Gill Sans MT"/>
          <a:ea typeface="华文新魏"/>
        </a:defRPr>
      </a:lvl4pPr>
      <a:lvl5pPr marL="1828800" lvl="4" algn="l">
        <a:defRPr lang="zh-CN" kern="1200">
          <a:solidFill>
            <a:schemeClr val="tx1"/>
          </a:solidFill>
          <a:latin typeface="Gill Sans MT"/>
          <a:ea typeface="华文新魏"/>
        </a:defRPr>
      </a:lvl5pPr>
      <a:lvl6pPr marL="2286000" lvl="5" algn="l">
        <a:defRPr lang="zh-CN" kern="1200">
          <a:solidFill>
            <a:schemeClr val="tx1"/>
          </a:solidFill>
          <a:latin typeface="Gill Sans MT"/>
          <a:ea typeface="华文新魏"/>
        </a:defRPr>
      </a:lvl6pPr>
      <a:lvl7pPr marL="2743200" lvl="6" algn="l">
        <a:defRPr lang="zh-CN" kern="1200">
          <a:solidFill>
            <a:schemeClr val="tx1"/>
          </a:solidFill>
          <a:latin typeface="Gill Sans MT"/>
          <a:ea typeface="华文新魏"/>
        </a:defRPr>
      </a:lvl7pPr>
      <a:lvl8pPr marL="3200400" lvl="7" algn="l">
        <a:defRPr lang="zh-CN" kern="1200">
          <a:solidFill>
            <a:schemeClr val="tx1"/>
          </a:solidFill>
          <a:latin typeface="Gill Sans MT"/>
          <a:ea typeface="华文新魏"/>
        </a:defRPr>
      </a:lvl8pPr>
      <a:lvl9pPr marL="3657600" lvl="8" algn="l">
        <a:defRPr lang="zh-CN" kern="1200">
          <a:solidFill>
            <a:schemeClr val="tx1"/>
          </a:solidFill>
          <a:latin typeface="Gill Sans MT"/>
          <a:ea typeface="华文新魏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3.png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0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1.png" Id="rId2" /></Relationships>
</file>

<file path=ppt/slides/_rels/slide10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0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0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0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0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0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2.png" Id="rId2" /></Relationships>
</file>

<file path=ppt/slides/_rels/slide10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3.png" Id="rId2" /></Relationships>
</file>

<file path=ppt/slides/_rels/slide10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4.png" Id="rId2" /></Relationships>
</file>

<file path=ppt/slides/_rels/slide10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5.png" Id="rId2" /></Relationships>
</file>

<file path=ppt/slides/_rels/slide1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notesSlide" Target="/ppt/notesSlides/notesSlide3.xml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.png" Id="rId2" /><Relationship Type="http://schemas.openxmlformats.org/officeDocument/2006/relationships/image" Target="/ppt/media/image8.png" Id="rId3" /><Relationship Type="http://schemas.openxmlformats.org/officeDocument/2006/relationships/image" Target="/ppt/media/image9.png" Id="rId4" /><Relationship Type="http://schemas.openxmlformats.org/officeDocument/2006/relationships/image" Target="/ppt/media/image10.png" Id="rId5" /><Relationship Type="http://schemas.openxmlformats.org/officeDocument/2006/relationships/image" Target="/ppt/media/image11.png" Id="rId6" /><Relationship Type="http://schemas.openxmlformats.org/officeDocument/2006/relationships/image" Target="/ppt/media/image12.png" Id="rId7" /><Relationship Type="http://schemas.openxmlformats.org/officeDocument/2006/relationships/image" Target="/ppt/media/image13.png" Id="rId8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5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2.xml" Id="rId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7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8.png" Id="rId2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.png" Id="rId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9.png" Id="rId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0.png" Id="rId2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1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2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3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4.png" Id="rId2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5.png" Id="rId2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6.png" Id="rId2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7.png" Id="rId2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8.png" Id="rId2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9.png" Id="rId2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0.png" Id="rId2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1.png" Id="rId2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2.png" Id="rId2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.png" Id="rId2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3.png" Id="rId2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4.png" Id="rId2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5.png" Id="rId2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6.png" Id="rId2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7.png" Id="rId2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8.png" Id="rId2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39.png" Id="rId2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0.png" Id="rId2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1.png" Id="rId2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2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3.png" Id="rId2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4.png" Id="rId2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5.png" Id="rId2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6.png" Id="rId2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7.png" Id="rId2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8.png" Id="rId2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9.png" Id="rId2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0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1.png" Id="rId2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2.png" Id="rId2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3.png" Id="rId2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4.png" Id="rId2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5.png" Id="rId2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6.png" Id="rId2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7.png" Id="rId2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8.png" Id="rId2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9.png" Id="rId2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0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.png" Id="rId2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1.png" Id="rId2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2.png" Id="rId2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3.png" Id="rId2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4.png" Id="rId2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5.png" Id="rId2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6.png" Id="rId2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7.png" Id="rId2" /></Relationships>
</file>

<file path=ppt/slides/_rels/slide8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8.png" Id="rId2" /></Relationships>
</file>

<file path=ppt/slides/_rels/slide8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69.png" Id="rId2" /></Relationships>
</file>

<file path=ppt/slides/_rels/slide8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0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9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1.png" Id="rId2" /></Relationships>
</file>

<file path=ppt/slides/_rels/slide9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2.png" Id="rId2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3.png" Id="rId2" /></Relationships>
</file>

<file path=ppt/slides/_rels/slide9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4.png" Id="rId2" /></Relationships>
</file>

<file path=ppt/slides/_rels/slide9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5.png" Id="rId2" /></Relationships>
</file>

<file path=ppt/slides/_rels/slide9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6.png" Id="rId2" /></Relationships>
</file>

<file path=ppt/slides/_rels/slide9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7.png" Id="rId2" /></Relationships>
</file>

<file path=ppt/slides/_rels/slide9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8.png" Id="rId2" /></Relationships>
</file>

<file path=ppt/slides/_rels/slide9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79.png" Id="rId2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80.png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3"/>
          <a:stretch/>
        </p:blipFill>
        <p:spPr>
          <a:xfrm>
            <a:off x="1219200" y="2590800"/>
            <a:ext cx="2848255" cy="3567114"/>
          </a:xfrm>
          <a:prstGeom prst="rect">
            <a:avLst/>
          </a:prstGeom>
        </p:spPr>
      </p:pic>
      <p:sp>
        <p:nvSpPr>
          <p:cNvPr id="2" name="标题 1"/>
          <p:cNvSpPr/>
          <p:nvPr>
            <p:ph type="title"/>
          </p:nvPr>
        </p:nvSpPr>
        <p:spPr>
          <a:xfrm>
            <a:off x="533400" y="1238202"/>
            <a:ext cx="11125200" cy="137639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sz="6600">
                <a:solidFill>
                  <a:srgbClr val="002060"/>
                </a:solidFill>
                <a:latin typeface="宋体"/>
                <a:ea typeface="宋体"/>
              </a:rPr>
              <a:t>考研</a:t>
            </a:r>
            <a:r>
              <a:rPr lang="en-US" sz="6600">
                <a:solidFill>
                  <a:srgbClr val="002060"/>
                </a:solidFill>
                <a:latin typeface="宋体"/>
                <a:ea typeface="宋体"/>
              </a:rPr>
              <a:t>·</a:t>
            </a:r>
            <a:r>
              <a:rPr lang="zh-CN" sz="6600">
                <a:solidFill>
                  <a:srgbClr val="002060"/>
                </a:solidFill>
                <a:latin typeface="宋体"/>
                <a:ea typeface="宋体"/>
              </a:rPr>
              <a:t>留学</a:t>
            </a:r>
            <a:r>
              <a:rPr lang="en-US" sz="6600">
                <a:solidFill>
                  <a:srgbClr val="002060"/>
                </a:solidFill>
                <a:latin typeface="宋体"/>
                <a:ea typeface="宋体"/>
              </a:rPr>
              <a:t>·</a:t>
            </a:r>
            <a:r>
              <a:rPr lang="zh-CN" sz="6600">
                <a:solidFill>
                  <a:srgbClr val="002060"/>
                </a:solidFill>
                <a:latin typeface="宋体"/>
                <a:ea typeface="宋体"/>
              </a:rPr>
              <a:t>就职</a:t>
            </a:r>
          </a:p>
        </p:txBody>
      </p:sp>
      <p:sp>
        <p:nvSpPr>
          <p:cNvPr id="7" name="对话气泡: 圆角矩形 6"/>
          <p:cNvSpPr/>
          <p:nvPr/>
        </p:nvSpPr>
        <p:spPr>
          <a:xfrm>
            <a:off x="4468498" y="3245694"/>
            <a:ext cx="7010400" cy="1790797"/>
          </a:xfrm>
          <a:prstGeom prst="wedgeRoundRectCallout">
            <a:avLst>
              <a:gd name="adj1" fmla="val -67789"/>
              <a:gd name="adj2" fmla="val -2036"/>
              <a:gd name="adj3" fmla="val 16667"/>
            </a:avLst>
          </a:prstGeom>
          <a:noFill/>
          <a:ln w="1905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4800">
                <a:solidFill>
                  <a:srgbClr val="FF0000"/>
                </a:solidFill>
                <a:latin typeface="华文新魏"/>
              </a:rPr>
              <a:t>先进技术万人学习社群</a:t>
            </a:r>
            <a:endParaRPr lang="lat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r>
              <a:rPr lang="zh-CN" sz="3200" b="1">
                <a:latin typeface="宋体"/>
                <a:ea typeface="宋体"/>
              </a:rPr>
              <a:t>活动内容与组织管理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 rot="0" flipH="0" flipV="0">
            <a:off x="2709983" y="1020202"/>
            <a:ext cx="8872417" cy="519192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内容占位符 3"/>
          <p:cNvSpPr/>
          <p:nvPr>
            <p:ph idx="12"/>
          </p:nvPr>
        </p:nvSpPr>
        <p:spPr>
          <a:xfrm>
            <a:off x="609600" y="1763485"/>
            <a:ext cx="11049000" cy="3965456"/>
          </a:xfr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</a:t>
            </a:r>
            <a:endParaRPr lang="zh-CN"/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UiPath安装与使用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EditPlus</a:t>
            </a:r>
            <a:endParaRPr lang="zh-CN"/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WinMerge</a:t>
            </a:r>
            <a:endParaRPr lang="zh-CN"/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Open COBOL IDE</a:t>
            </a:r>
          </a:p>
          <a:p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点击</a:t>
            </a:r>
            <a:r>
              <a:rPr lang="zh-CN" sz="2400">
                <a:solidFill>
                  <a:srgbClr val="000000"/>
                </a:solidFill>
                <a:latin typeface="Arial"/>
                <a:ea typeface="Arial"/>
              </a:rPr>
              <a:t>OpenCobolIDE-4.7.6_Setup.exe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启动安装程序，默认点击</a:t>
            </a:r>
            <a:r>
              <a:rPr lang="zh-CN" sz="2400">
                <a:solidFill>
                  <a:srgbClr val="000000"/>
                </a:solidFill>
                <a:latin typeface="Arial"/>
                <a:ea typeface="Arial"/>
              </a:rPr>
              <a:t>Next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，安装完毕后关闭窗口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3446934" y="2164269"/>
            <a:ext cx="4993333" cy="386034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Open COBOL IDE</a:t>
            </a:r>
          </a:p>
          <a:p>
            <a:r>
              <a:rPr lang="zh-CN">
                <a:solidFill>
                  <a:srgbClr val="000000"/>
                </a:solidFill>
                <a:latin typeface="宋体"/>
                <a:ea typeface="宋体"/>
              </a:rPr>
              <a:t>点击</a:t>
            </a:r>
            <a:r>
              <a:rPr lang="zh-CN">
                <a:solidFill>
                  <a:srgbClr val="000000"/>
                </a:solidFill>
                <a:latin typeface="Arial"/>
                <a:ea typeface="Arial"/>
              </a:rPr>
              <a:t>openfile</a:t>
            </a:r>
            <a:r>
              <a:rPr lang="zh-CN">
                <a:solidFill>
                  <a:srgbClr val="000000"/>
                </a:solidFill>
                <a:latin typeface="宋体"/>
                <a:ea typeface="宋体"/>
              </a:rPr>
              <a:t>选择文件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510553" y="2135537"/>
            <a:ext cx="6866094" cy="401049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Open COBOL IDE</a:t>
            </a:r>
          </a:p>
          <a:p>
            <a:r>
              <a:rPr lang="zh-CN">
                <a:solidFill>
                  <a:srgbClr val="000000"/>
                </a:solidFill>
                <a:latin typeface="宋体"/>
                <a:ea typeface="宋体"/>
              </a:rPr>
              <a:t>点击绿色箭头，进行编译执行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09586" y="2042094"/>
            <a:ext cx="6915897" cy="40494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Rdz</a:t>
            </a:r>
            <a:endParaRPr lang="zh-CN"/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0550" y="965775"/>
            <a:ext cx="10515600" cy="584775"/>
          </a:xfrm>
          <a:prstGeom prst="rect">
            <a:avLst/>
          </a:prstGeom>
        </p:spPr>
        <p:txBody>
          <a:bodyPr wrap="square"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团队活动一览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01389" y="2833502"/>
            <a:ext cx="2209800" cy="523220"/>
          </a:xfrm>
          <a:prstGeom prst="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sz="2800">
                <a:solidFill>
                  <a:schemeClr val="dk1"/>
                </a:solidFill>
                <a:latin typeface="宋体"/>
                <a:ea typeface="宋体"/>
              </a:rPr>
              <a:t>职场情报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3273" y="1626516"/>
            <a:ext cx="2667000" cy="3024000"/>
          </a:xfrm>
          <a:prstGeom prst="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ysDash"/>
          </a:ln>
        </p:spPr>
        <p:txBody>
          <a:bodyPr wrap="square"/>
          <a:lstStyle/>
          <a:p>
            <a:r>
              <a:rPr lang="zh-CN">
                <a:solidFill>
                  <a:schemeClr val="dk1"/>
                </a:solidFill>
                <a:latin typeface="宋体"/>
                <a:ea typeface="宋体"/>
              </a:rPr>
              <a:t>专业技能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86000" y="5105400"/>
            <a:ext cx="8083922" cy="1075449"/>
          </a:xfrm>
          <a:prstGeom prst="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ysDash"/>
          </a:ln>
        </p:spPr>
        <p:txBody>
          <a:bodyPr wrap="square"/>
          <a:lstStyle/>
          <a:p>
            <a:r>
              <a:rPr lang="zh-CN">
                <a:solidFill>
                  <a:schemeClr val="dk1"/>
                </a:solidFill>
                <a:latin typeface="宋体"/>
                <a:ea typeface="宋体"/>
              </a:rPr>
              <a:t>职场基本技能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36098" y="1626516"/>
            <a:ext cx="2667000" cy="3024000"/>
          </a:xfrm>
          <a:prstGeom prst="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ysDash"/>
          </a:ln>
        </p:spPr>
        <p:txBody>
          <a:bodyPr wrap="square"/>
          <a:lstStyle/>
          <a:p>
            <a:r>
              <a:rPr lang="zh-CN">
                <a:solidFill>
                  <a:schemeClr val="dk1"/>
                </a:solidFill>
                <a:latin typeface="宋体"/>
                <a:ea typeface="宋体"/>
              </a:rPr>
              <a:t>个人品牌与社交圈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24200" y="5535867"/>
            <a:ext cx="1524000" cy="36933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英语、日语</a:t>
            </a:r>
          </a:p>
        </p:txBody>
      </p:sp>
      <p:cxnSp>
        <p:nvCxnSpPr>
          <p:cNvPr id="11" name="连接符: 肘形 10"/>
          <p:cNvCxnSpPr>
            <a:stCxn id="5" idx="2"/>
            <a:endCxn id="9" idx="0"/>
          </p:cNvCxnSpPr>
          <p:nvPr/>
        </p:nvCxnSpPr>
        <p:spPr>
          <a:xfrm rot="5400000">
            <a:off x="3956673" y="3286250"/>
            <a:ext cx="2179145" cy="2320089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15" name="文本框 14"/>
          <p:cNvSpPr txBox="1"/>
          <p:nvPr/>
        </p:nvSpPr>
        <p:spPr>
          <a:xfrm>
            <a:off x="5432092" y="5535867"/>
            <a:ext cx="1524000" cy="36933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演讲与沟通</a:t>
            </a:r>
          </a:p>
        </p:txBody>
      </p:sp>
      <p:sp>
        <p:nvSpPr>
          <p:cNvPr id="4" name="矩形 3"/>
          <p:cNvSpPr/>
          <p:nvPr/>
        </p:nvSpPr>
        <p:spPr>
          <a:xfrm>
            <a:off x="1034830" y="2285510"/>
            <a:ext cx="1722967" cy="366713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产品经理</a:t>
            </a:r>
          </a:p>
        </p:txBody>
      </p:sp>
      <p:sp>
        <p:nvSpPr>
          <p:cNvPr id="13" name="矩形 12"/>
          <p:cNvSpPr/>
          <p:nvPr/>
        </p:nvSpPr>
        <p:spPr>
          <a:xfrm>
            <a:off x="1066799" y="2923751"/>
            <a:ext cx="1722967" cy="366713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人工智能</a:t>
            </a:r>
          </a:p>
        </p:txBody>
      </p:sp>
      <p:cxnSp>
        <p:nvCxnSpPr>
          <p:cNvPr id="12" name="连接符: 肘形 11"/>
          <p:cNvCxnSpPr>
            <a:stCxn id="4" idx="3"/>
            <a:endCxn id="5" idx="1"/>
          </p:cNvCxnSpPr>
          <p:nvPr/>
        </p:nvCxnSpPr>
        <p:spPr>
          <a:xfrm>
            <a:off x="2757797" y="2468867"/>
            <a:ext cx="2343592" cy="626245"/>
          </a:xfrm>
          <a:prstGeom prst="bentConnector3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cxnSp>
        <p:nvCxnSpPr>
          <p:cNvPr id="17" name="连接符: 肘形 16"/>
          <p:cNvCxnSpPr>
            <a:stCxn id="13" idx="3"/>
            <a:endCxn id="5" idx="1"/>
          </p:cNvCxnSpPr>
          <p:nvPr/>
        </p:nvCxnSpPr>
        <p:spPr>
          <a:xfrm flipV="1">
            <a:off x="2789766" y="3095112"/>
            <a:ext cx="2311623" cy="11996"/>
          </a:xfrm>
          <a:prstGeom prst="bentConnector3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sp>
        <p:nvSpPr>
          <p:cNvPr id="21" name="矩形 20"/>
          <p:cNvSpPr/>
          <p:nvPr/>
        </p:nvSpPr>
        <p:spPr>
          <a:xfrm>
            <a:off x="1059413" y="3529466"/>
            <a:ext cx="1722967" cy="366713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en-US" b="1">
                <a:solidFill>
                  <a:schemeClr val="lt1"/>
                </a:solidFill>
                <a:latin typeface="宋体"/>
                <a:ea typeface="宋体"/>
              </a:rPr>
              <a:t>Salesforce</a:t>
            </a:r>
            <a:endParaRPr lang="zh-CN" b="1">
              <a:solidFill>
                <a:schemeClr val="lt1"/>
              </a:solidFill>
              <a:latin typeface="宋体"/>
              <a:ea typeface="宋体"/>
            </a:endParaRPr>
          </a:p>
        </p:txBody>
      </p:sp>
      <p:cxnSp>
        <p:nvCxnSpPr>
          <p:cNvPr id="25" name="连接符: 肘形 24"/>
          <p:cNvCxnSpPr>
            <a:stCxn id="21" idx="3"/>
            <a:endCxn id="5" idx="1"/>
          </p:cNvCxnSpPr>
          <p:nvPr/>
        </p:nvCxnSpPr>
        <p:spPr>
          <a:xfrm flipV="1">
            <a:off x="2782380" y="3095112"/>
            <a:ext cx="2319009" cy="617711"/>
          </a:xfrm>
          <a:prstGeom prst="bentConnector3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sp>
        <p:nvSpPr>
          <p:cNvPr id="26" name="矩形 25"/>
          <p:cNvSpPr/>
          <p:nvPr/>
        </p:nvSpPr>
        <p:spPr>
          <a:xfrm>
            <a:off x="9508438" y="2285509"/>
            <a:ext cx="1722967" cy="366713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知识分享课</a:t>
            </a:r>
          </a:p>
        </p:txBody>
      </p:sp>
      <p:cxnSp>
        <p:nvCxnSpPr>
          <p:cNvPr id="28" name="连接符: 肘形 27"/>
          <p:cNvCxnSpPr>
            <a:stCxn id="5" idx="3"/>
            <a:endCxn id="26" idx="1"/>
          </p:cNvCxnSpPr>
          <p:nvPr/>
        </p:nvCxnSpPr>
        <p:spPr>
          <a:xfrm flipV="1">
            <a:off x="7311189" y="2468866"/>
            <a:ext cx="2197249" cy="626246"/>
          </a:xfrm>
          <a:prstGeom prst="bentConnector3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sp>
        <p:nvSpPr>
          <p:cNvPr id="29" name="文本框 28"/>
          <p:cNvSpPr txBox="1"/>
          <p:nvPr/>
        </p:nvSpPr>
        <p:spPr>
          <a:xfrm>
            <a:off x="7392806" y="5535867"/>
            <a:ext cx="1905000" cy="36933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shade val="50000"/>
              </a:schemeClr>
            </a:solidFill>
            <a:prstDash val="solid"/>
          </a:ln>
        </p:spPr>
        <p:txBody>
          <a:bodyPr wrap="square"/>
          <a:lstStyle/>
          <a:p>
            <a:pPr algn="ctr"/>
            <a:r>
              <a:rPr lang="zh-CN" b="1">
                <a:solidFill>
                  <a:srgbClr val="FFFFFF"/>
                </a:solidFill>
                <a:latin typeface="宋体"/>
                <a:ea typeface="宋体"/>
              </a:rPr>
              <a:t>程序设计基础</a:t>
            </a:r>
          </a:p>
        </p:txBody>
      </p:sp>
      <p:sp>
        <p:nvSpPr>
          <p:cNvPr id="30" name="矩形 29"/>
          <p:cNvSpPr/>
          <p:nvPr/>
        </p:nvSpPr>
        <p:spPr>
          <a:xfrm>
            <a:off x="9520989" y="2916241"/>
            <a:ext cx="1722967" cy="366713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项目实践</a:t>
            </a:r>
          </a:p>
        </p:txBody>
      </p:sp>
      <p:cxnSp>
        <p:nvCxnSpPr>
          <p:cNvPr id="31" name="连接符: 肘形 30"/>
          <p:cNvCxnSpPr>
            <a:stCxn id="5" idx="3"/>
            <a:endCxn id="30" idx="1"/>
          </p:cNvCxnSpPr>
          <p:nvPr/>
        </p:nvCxnSpPr>
        <p:spPr>
          <a:xfrm>
            <a:off x="7311189" y="3095112"/>
            <a:ext cx="2209800" cy="4486"/>
          </a:xfrm>
          <a:prstGeom prst="bentConnector3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sp>
        <p:nvSpPr>
          <p:cNvPr id="34" name="矩形 33"/>
          <p:cNvSpPr/>
          <p:nvPr/>
        </p:nvSpPr>
        <p:spPr>
          <a:xfrm>
            <a:off x="9508438" y="3575047"/>
            <a:ext cx="1722967" cy="366713"/>
          </a:xfrm>
          <a:prstGeom prst="rect">
            <a:avLst/>
          </a:prstGeom>
          <a:solidFill>
            <a:srgbClr val="ACDB7E"/>
          </a:solidFill>
          <a:ln w="19050" cap="flat" cmpd="sng">
            <a:solidFill>
              <a:schemeClr val="accent2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b="1">
                <a:solidFill>
                  <a:schemeClr val="lt1"/>
                </a:solidFill>
                <a:latin typeface="宋体"/>
                <a:ea typeface="宋体"/>
              </a:rPr>
              <a:t>企业职位内推</a:t>
            </a:r>
          </a:p>
        </p:txBody>
      </p:sp>
      <p:cxnSp>
        <p:nvCxnSpPr>
          <p:cNvPr id="35" name="连接符: 肘形 27"/>
          <p:cNvCxnSpPr>
            <a:stCxn id="0" idx="0"/>
            <a:endCxn id="0" idx="0"/>
          </p:cNvCxnSpPr>
          <p:nvPr/>
        </p:nvCxnSpPr>
        <p:spPr>
          <a:xfrm>
            <a:off x="7282194" y="3105795"/>
            <a:ext cx="2268206" cy="723255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cxnSp>
        <p:nvCxnSpPr>
          <p:cNvPr id="36" name="连接符: 肘形 15"/>
          <p:cNvCxnSpPr>
            <a:stCxn id="0" idx="0"/>
            <a:endCxn id="29" idx="2"/>
          </p:cNvCxnSpPr>
          <p:nvPr/>
        </p:nvCxnSpPr>
        <p:spPr>
          <a:xfrm>
            <a:off x="6270113" y="4457700"/>
            <a:ext cx="2076450" cy="1079500"/>
          </a:xfrm>
          <a:prstGeom prst="bentConnector2">
            <a:avLst/>
          </a:prstGeom>
          <a:ln w="19050">
            <a:solidFill>
              <a:schemeClr val="dk1"/>
            </a:solidFill>
            <a:prstDash val="solid"/>
            <a:tailEnd type="triangle"/>
          </a:ln>
        </p:spPr>
      </p:cxnSp>
      <p:cxnSp>
        <p:nvCxnSpPr>
          <p:cNvPr id="37" name="直接箭头连接符 36"/>
          <p:cNvCxnSpPr>
            <a:stCxn id="0" idx="0"/>
            <a:endCxn id="0" idx="0"/>
          </p:cNvCxnSpPr>
          <p:nvPr/>
        </p:nvCxnSpPr>
        <p:spPr>
          <a:xfrm>
            <a:off x="6175460" y="3368946"/>
            <a:ext cx="18633" cy="215153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38" name="文本框 37"/>
          <p:cNvSpPr txBox="1"/>
          <p:nvPr/>
        </p:nvSpPr>
        <p:spPr>
          <a:xfrm>
            <a:off x="5101389" y="1550550"/>
            <a:ext cx="2142289" cy="439366"/>
          </a:xfrm>
          <a:prstGeom prst="rect">
            <a:avLst/>
          </a:prstGeom>
          <a:ln w="25400">
            <a:solidFill>
              <a:srgbClr val="2F528F"/>
            </a:solidFill>
            <a:prstDash val="solid"/>
          </a:ln>
        </p:spPr>
        <p:txBody>
          <a:bodyPr/>
          <a:lstStyle/>
          <a:p>
            <a:pPr algn="ctr"/>
            <a:r>
              <a:rPr lang="zh-CN" sz="1800" b="1">
                <a:solidFill>
                  <a:srgbClr val="000000"/>
                </a:solidFill>
              </a:rPr>
              <a:t>考研与出国留学</a:t>
            </a:r>
          </a:p>
        </p:txBody>
      </p:sp>
      <p:cxnSp>
        <p:nvCxnSpPr>
          <p:cNvPr id="39" name="直接箭头连接符 38"/>
          <p:cNvCxnSpPr>
            <a:stCxn id="0" idx="0"/>
            <a:endCxn id="38" idx="3"/>
          </p:cNvCxnSpPr>
          <p:nvPr/>
        </p:nvCxnSpPr>
        <p:spPr>
          <a:xfrm flipH="1" flipV="1">
            <a:off x="6172534" y="1989916"/>
            <a:ext cx="13114" cy="83262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NetCOBOL</a:t>
            </a:r>
            <a:endParaRPr lang="zh-CN"/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75139" y="1843950"/>
            <a:ext cx="8307261" cy="31700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sz="4000">
                <a:solidFill>
                  <a:schemeClr val="dk1"/>
                </a:solidFill>
              </a:rPr>
              <a:t>明日复明日，明日何其多。</a:t>
            </a:r>
          </a:p>
          <a:p>
            <a:r>
              <a:rPr lang="zh-CN" sz="4000">
                <a:solidFill>
                  <a:schemeClr val="dk1"/>
                </a:solidFill>
              </a:rPr>
              <a:t>我生待明日，万事成蹉跎。</a:t>
            </a:r>
          </a:p>
          <a:p>
            <a:r>
              <a:rPr lang="zh-CN" sz="4000">
                <a:solidFill>
                  <a:schemeClr val="dk1"/>
                </a:solidFill>
              </a:rPr>
              <a:t>世人若被明日累，春去秋来老将至。</a:t>
            </a:r>
          </a:p>
          <a:p>
            <a:r>
              <a:rPr lang="zh-CN" sz="4000">
                <a:solidFill>
                  <a:schemeClr val="dk1"/>
                </a:solidFill>
              </a:rPr>
              <a:t>朝看水东流，暮看日西坠。</a:t>
            </a:r>
          </a:p>
          <a:p>
            <a:r>
              <a:rPr lang="zh-CN" sz="4000">
                <a:solidFill>
                  <a:schemeClr val="dk1"/>
                </a:solidFill>
              </a:rPr>
              <a:t>百年明日能几何？请君听我明日歌。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581426" y="2233320"/>
            <a:ext cx="2693713" cy="239135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3"/>
          <p:cNvSpPr/>
          <p:nvPr/>
        </p:nvSpPr>
        <p:spPr>
          <a:xfrm>
            <a:off x="3733801" y="2895601"/>
            <a:ext cx="4691063" cy="13239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8000">
                <a:latin typeface="华文行楷"/>
                <a:ea typeface="华文行楷"/>
              </a:rPr>
              <a:t>Thank you</a:t>
            </a:r>
            <a:r>
              <a:rPr lang="zh-CN" sz="8000">
                <a:latin typeface="华文行楷"/>
                <a:ea typeface="华文行楷"/>
              </a:rPr>
              <a:t>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文本框 26"/>
          <p:cNvSpPr txBox="1"/>
          <p:nvPr/>
        </p:nvSpPr>
        <p:spPr>
          <a:xfrm>
            <a:off x="1732789" y="4567565"/>
            <a:ext cx="153320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OKR计划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533400" y="1008387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活动形式（</a:t>
            </a:r>
            <a:r>
              <a:rPr lang="en-US" sz="3200">
                <a:solidFill>
                  <a:srgbClr val="002060"/>
                </a:solidFill>
                <a:latin typeface="宋体"/>
                <a:ea typeface="宋体"/>
              </a:rPr>
              <a:t>VIP</a:t>
            </a: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会员）</a:t>
            </a:r>
            <a:endParaRPr lang="en-US">
              <a:ea typeface="Microsoft YaHei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/>
        </p:blipFill>
        <p:spPr>
          <a:xfrm>
            <a:off x="9450246" y="5031170"/>
            <a:ext cx="1281634" cy="874866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3"/>
          <a:stretch/>
        </p:blipFill>
        <p:spPr>
          <a:xfrm>
            <a:off x="5155823" y="5340316"/>
            <a:ext cx="869605" cy="8696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842080" y="2463790"/>
            <a:ext cx="1608166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文档协作</a:t>
            </a:r>
          </a:p>
        </p:txBody>
      </p:sp>
      <p:pic>
        <p:nvPicPr>
          <p:cNvPr id="25" name="图片 24"/>
          <p:cNvPicPr/>
          <p:nvPr/>
        </p:nvPicPr>
        <p:blipFill>
          <a:blip r:embed="rId4"/>
          <a:stretch/>
        </p:blipFill>
        <p:spPr>
          <a:xfrm>
            <a:off x="4317182" y="1051866"/>
            <a:ext cx="2546887" cy="98479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386943" y="2148308"/>
            <a:ext cx="2477126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代码版本管理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94085" y="2409918"/>
            <a:ext cx="206586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社区知识库</a:t>
            </a:r>
          </a:p>
        </p:txBody>
      </p:sp>
      <p:pic>
        <p:nvPicPr>
          <p:cNvPr id="1028" name="Picture 4"/>
          <p:cNvPicPr/>
          <p:nvPr/>
        </p:nvPicPr>
        <p:blipFill>
          <a:blip r:embed="rId5"/>
          <a:stretch/>
        </p:blipFill>
        <p:spPr>
          <a:xfrm>
            <a:off x="4829234" y="3306393"/>
            <a:ext cx="1522782" cy="1522782"/>
          </a:xfrm>
          <a:prstGeom prst="rect">
            <a:avLst/>
          </a:prstGeom>
          <a:noFill/>
        </p:spPr>
      </p:pic>
      <p:cxnSp>
        <p:nvCxnSpPr>
          <p:cNvPr id="6" name="直接箭头连接符 5"/>
          <p:cNvCxnSpPr>
            <a:stCxn id="25" idx="3"/>
            <a:endCxn id="1028" idx="2"/>
          </p:cNvCxnSpPr>
          <p:nvPr/>
        </p:nvCxnSpPr>
        <p:spPr>
          <a:xfrm>
            <a:off x="5590626" y="2036662"/>
            <a:ext cx="0" cy="1269731"/>
          </a:xfrm>
          <a:prstGeom prst="straightConnector1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cxnSp>
        <p:nvCxnSpPr>
          <p:cNvPr id="33" name="直接箭头连接符 32"/>
          <p:cNvCxnSpPr>
            <a:stCxn id="1028" idx="3"/>
            <a:endCxn id="16" idx="2"/>
          </p:cNvCxnSpPr>
          <p:nvPr/>
        </p:nvCxnSpPr>
        <p:spPr>
          <a:xfrm>
            <a:off x="5590626" y="4829175"/>
            <a:ext cx="0" cy="511141"/>
          </a:xfrm>
          <a:prstGeom prst="straightConnector1">
            <a:avLst/>
          </a:prstGeom>
          <a:ln w="19050">
            <a:solidFill>
              <a:schemeClr val="dk1"/>
            </a:solidFill>
            <a:prstDash val="solid"/>
            <a:headEnd type="triangle"/>
            <a:tailEnd type="triangle"/>
          </a:ln>
        </p:spPr>
      </p:cxnSp>
      <p:cxnSp>
        <p:nvCxnSpPr>
          <p:cNvPr id="1029" name="连接符: 肘形 1028"/>
          <p:cNvCxnSpPr>
            <a:stCxn id="0" idx="0"/>
            <a:endCxn id="1028" idx="1"/>
          </p:cNvCxnSpPr>
          <p:nvPr/>
        </p:nvCxnSpPr>
        <p:spPr>
          <a:xfrm flipH="1">
            <a:off x="6350000" y="3006725"/>
            <a:ext cx="2978150" cy="1060450"/>
          </a:xfrm>
          <a:prstGeom prst="bentConnector3">
            <a:avLst>
              <a:gd name="adj1" fmla="val 47868"/>
            </a:avLst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cxnSp>
        <p:nvCxnSpPr>
          <p:cNvPr id="1030" name="连接符: 肘形 1029"/>
          <p:cNvCxnSpPr>
            <a:stCxn id="11" idx="0"/>
            <a:endCxn id="1028" idx="1"/>
          </p:cNvCxnSpPr>
          <p:nvPr/>
        </p:nvCxnSpPr>
        <p:spPr>
          <a:xfrm flipH="1" flipV="1">
            <a:off x="6350000" y="4070350"/>
            <a:ext cx="3098800" cy="1397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1031" name="文本框 21"/>
          <p:cNvSpPr txBox="1"/>
          <p:nvPr/>
        </p:nvSpPr>
        <p:spPr>
          <a:xfrm>
            <a:off x="7839075" y="5644426"/>
            <a:ext cx="1608166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公开资料</a:t>
            </a:r>
          </a:p>
        </p:txBody>
      </p:sp>
      <p:pic>
        <p:nvPicPr>
          <p:cNvPr id="1032" name="图片 1031"/>
          <p:cNvPicPr/>
          <p:nvPr/>
        </p:nvPicPr>
        <p:blipFill>
          <a:blip r:embed="rId6"/>
          <a:stretch/>
        </p:blipFill>
        <p:spPr>
          <a:xfrm>
            <a:off x="9407452" y="2463790"/>
            <a:ext cx="1324428" cy="1319170"/>
          </a:xfrm>
          <a:prstGeom prst="rect">
            <a:avLst/>
          </a:prstGeom>
        </p:spPr>
      </p:pic>
      <p:sp>
        <p:nvSpPr>
          <p:cNvPr id="1034" name="文本框 1033"/>
          <p:cNvSpPr txBox="1"/>
          <p:nvPr/>
        </p:nvSpPr>
        <p:spPr>
          <a:xfrm>
            <a:off x="9371860" y="3724377"/>
            <a:ext cx="2210540" cy="3459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企业微信内部应用</a:t>
            </a:r>
          </a:p>
        </p:txBody>
      </p:sp>
      <p:sp>
        <p:nvSpPr>
          <p:cNvPr id="1035" name="文本框 21"/>
          <p:cNvSpPr txBox="1"/>
          <p:nvPr/>
        </p:nvSpPr>
        <p:spPr>
          <a:xfrm>
            <a:off x="4560381" y="4829175"/>
            <a:ext cx="942341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/>
          <a:lstStyle/>
          <a:p>
            <a:pPr algn="l"/>
            <a:r>
              <a:rPr lang="zh-CN" sz="2800">
                <a:solidFill>
                  <a:srgbClr val="000000"/>
                </a:solidFill>
                <a:latin typeface="宋体"/>
                <a:ea typeface="宋体"/>
              </a:rPr>
              <a:t>申请</a:t>
            </a:r>
          </a:p>
        </p:txBody>
      </p:sp>
      <p:pic>
        <p:nvPicPr>
          <p:cNvPr id="1036" name="图片 1035"/>
          <p:cNvPicPr/>
          <p:nvPr/>
        </p:nvPicPr>
        <p:blipFill>
          <a:blip r:embed="rId7"/>
          <a:stretch/>
        </p:blipFill>
        <p:spPr>
          <a:xfrm>
            <a:off x="590550" y="2449572"/>
            <a:ext cx="956446" cy="1087378"/>
          </a:xfrm>
          <a:prstGeom prst="rect">
            <a:avLst/>
          </a:prstGeom>
        </p:spPr>
      </p:pic>
      <p:cxnSp>
        <p:nvCxnSpPr>
          <p:cNvPr id="1037" name="连接符: 肘形 1036"/>
          <p:cNvCxnSpPr>
            <a:stCxn id="1028" idx="0"/>
            <a:endCxn id="1036" idx="1"/>
          </p:cNvCxnSpPr>
          <p:nvPr/>
        </p:nvCxnSpPr>
        <p:spPr>
          <a:xfrm flipH="1" flipV="1">
            <a:off x="1549400" y="2990850"/>
            <a:ext cx="3282950" cy="1079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1038" name="文本框 1037"/>
          <p:cNvSpPr txBox="1"/>
          <p:nvPr/>
        </p:nvSpPr>
        <p:spPr>
          <a:xfrm>
            <a:off x="590550" y="3551390"/>
            <a:ext cx="2210540" cy="3459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企业微信内部应用</a:t>
            </a:r>
          </a:p>
        </p:txBody>
      </p:sp>
      <p:pic>
        <p:nvPicPr>
          <p:cNvPr id="1039" name="图片 1038"/>
          <p:cNvPicPr/>
          <p:nvPr/>
        </p:nvPicPr>
        <p:blipFill>
          <a:blip r:embed="rId8"/>
          <a:stretch/>
        </p:blipFill>
        <p:spPr>
          <a:xfrm>
            <a:off x="609600" y="4664075"/>
            <a:ext cx="1066800" cy="1066800"/>
          </a:xfrm>
          <a:prstGeom prst="rect">
            <a:avLst/>
          </a:prstGeom>
        </p:spPr>
      </p:pic>
      <p:cxnSp>
        <p:nvCxnSpPr>
          <p:cNvPr id="1040" name="连接符: 肘形 1039"/>
          <p:cNvCxnSpPr>
            <a:stCxn id="1028" idx="0"/>
          </p:cNvCxnSpPr>
          <p:nvPr/>
        </p:nvCxnSpPr>
        <p:spPr>
          <a:xfrm flipH="1">
            <a:off x="1665796" y="4079372"/>
            <a:ext cx="3200400" cy="1187450"/>
          </a:xfrm>
          <a:prstGeom prst="bentConnector3">
            <a:avLst>
              <a:gd name="adj1" fmla="val 51984"/>
            </a:avLst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1041" name="文本框 1040"/>
          <p:cNvSpPr txBox="1"/>
          <p:nvPr/>
        </p:nvSpPr>
        <p:spPr>
          <a:xfrm>
            <a:off x="609600" y="5468603"/>
            <a:ext cx="2210540" cy="3459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企业微信内部应用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>
          <a:xfrm>
            <a:off x="609600" y="1035831"/>
            <a:ext cx="11049000" cy="685800"/>
          </a:xfrm>
        </p:spPr>
        <p:txBody>
          <a:bodyPr/>
          <a:lstStyle/>
          <a:p>
            <a:r>
              <a:rPr lang="zh-CN"/>
              <a:t>活动的管理流程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1251" y="2161020"/>
            <a:ext cx="2004834" cy="623455"/>
          </a:xfrm>
          <a:prstGeom prst="rect">
            <a:avLst/>
          </a:prstGeom>
          <a:ln w="25400">
            <a:solidFill>
              <a:srgbClr val="2F528F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400"/>
              <a:t>钉钉社群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003924" y="2149777"/>
            <a:ext cx="2182104" cy="623455"/>
          </a:xfrm>
          <a:prstGeom prst="rect">
            <a:avLst/>
          </a:prstGeom>
          <a:ln w="25400">
            <a:solidFill>
              <a:srgbClr val="2F528F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400"/>
              <a:t>企业微信社群</a:t>
            </a:r>
          </a:p>
        </p:txBody>
      </p:sp>
      <p:sp>
        <p:nvSpPr>
          <p:cNvPr id="6" name="菱形 5"/>
          <p:cNvSpPr/>
          <p:nvPr/>
        </p:nvSpPr>
        <p:spPr>
          <a:xfrm>
            <a:off x="4424898" y="1991272"/>
            <a:ext cx="2885005" cy="959631"/>
          </a:xfrm>
          <a:prstGeom prst="diamond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r>
              <a:rPr lang="zh-CN" sz="2400"/>
              <a:t>资格审核</a:t>
            </a:r>
          </a:p>
        </p:txBody>
      </p:sp>
      <p:cxnSp>
        <p:nvCxnSpPr>
          <p:cNvPr id="7" name="直接箭头连接符 6"/>
          <p:cNvCxnSpPr>
            <a:endCxn id="5" idx="1"/>
          </p:cNvCxnSpPr>
          <p:nvPr/>
        </p:nvCxnSpPr>
        <p:spPr>
          <a:xfrm flipV="1">
            <a:off x="7310310" y="2461505"/>
            <a:ext cx="1693614" cy="541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8" name="连接符: 肘形 7"/>
          <p:cNvCxnSpPr>
            <a:stCxn id="6" idx="2"/>
            <a:endCxn id="4" idx="3"/>
          </p:cNvCxnSpPr>
          <p:nvPr/>
        </p:nvCxnSpPr>
        <p:spPr>
          <a:xfrm rot="5400000" flipH="1">
            <a:off x="3711575" y="796925"/>
            <a:ext cx="165100" cy="4146550"/>
          </a:xfrm>
          <a:prstGeom prst="bentConnector3">
            <a:avLst>
              <a:gd name="adj1" fmla="val -76923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9" name="直接箭头连接符 8"/>
          <p:cNvCxnSpPr>
            <a:stCxn id="4" idx="1"/>
            <a:endCxn id="6" idx="1"/>
          </p:cNvCxnSpPr>
          <p:nvPr/>
        </p:nvCxnSpPr>
        <p:spPr>
          <a:xfrm flipV="1">
            <a:off x="2726086" y="2471088"/>
            <a:ext cx="1698812" cy="16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0" name="菱形 9"/>
          <p:cNvSpPr/>
          <p:nvPr/>
        </p:nvSpPr>
        <p:spPr>
          <a:xfrm>
            <a:off x="8437944" y="3429064"/>
            <a:ext cx="3310360" cy="959631"/>
          </a:xfrm>
          <a:prstGeom prst="diamond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r>
              <a:rPr lang="zh-CN" sz="2400"/>
              <a:t>OKR评价</a:t>
            </a:r>
          </a:p>
        </p:txBody>
      </p:sp>
      <p:cxnSp>
        <p:nvCxnSpPr>
          <p:cNvPr id="11" name="连接符: 肘形 10"/>
          <p:cNvCxnSpPr>
            <a:stCxn id="10" idx="1"/>
            <a:endCxn id="4" idx="2"/>
          </p:cNvCxnSpPr>
          <p:nvPr/>
        </p:nvCxnSpPr>
        <p:spPr>
          <a:xfrm rot="10800000">
            <a:off x="1723668" y="2784476"/>
            <a:ext cx="6714276" cy="1124405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2" name="直接箭头连接符 11"/>
          <p:cNvCxnSpPr>
            <a:stCxn id="5" idx="2"/>
            <a:endCxn id="10" idx="0"/>
          </p:cNvCxnSpPr>
          <p:nvPr/>
        </p:nvCxnSpPr>
        <p:spPr>
          <a:xfrm flipH="1">
            <a:off x="10093124" y="2773232"/>
            <a:ext cx="1852" cy="65583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话气泡: 圆角矩形 4"/>
          <p:cNvSpPr/>
          <p:nvPr/>
        </p:nvSpPr>
        <p:spPr>
          <a:xfrm>
            <a:off x="845637" y="2141342"/>
            <a:ext cx="4130647" cy="1668659"/>
          </a:xfrm>
          <a:prstGeom prst="wedgeRoundRectCallout">
            <a:avLst>
              <a:gd name="adj1" fmla="val 90266"/>
              <a:gd name="adj2" fmla="val 47138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800" b="1">
                <a:solidFill>
                  <a:srgbClr val="000000"/>
                </a:solidFill>
                <a:latin typeface="宋体"/>
                <a:ea typeface="宋体"/>
              </a:rPr>
              <a:t>通过在推文内扫码加入学习活动报名群</a:t>
            </a:r>
          </a:p>
        </p:txBody>
      </p:sp>
      <p:sp>
        <p:nvSpPr>
          <p:cNvPr id="6" name="标题 2"/>
          <p:cNvSpPr/>
          <p:nvPr/>
        </p:nvSpPr>
        <p:spPr>
          <a:xfrm>
            <a:off x="609600" y="1035831"/>
            <a:ext cx="11049000" cy="6858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关注活动的微信订阅号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6760203" y="1283583"/>
            <a:ext cx="4669797" cy="46697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话气泡: 圆角矩形 4"/>
          <p:cNvSpPr/>
          <p:nvPr/>
        </p:nvSpPr>
        <p:spPr>
          <a:xfrm>
            <a:off x="845637" y="2141342"/>
            <a:ext cx="4644080" cy="1668659"/>
          </a:xfrm>
          <a:prstGeom prst="wedgeRoundRectCallout">
            <a:avLst>
              <a:gd name="adj1" fmla="val 90266"/>
              <a:gd name="adj2" fmla="val 47138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800" b="1">
                <a:solidFill>
                  <a:srgbClr val="000000"/>
                </a:solidFill>
                <a:latin typeface="宋体"/>
                <a:ea typeface="宋体"/>
              </a:rPr>
              <a:t>请使用Wechat加助手咨询，或者查阅朋友圈</a:t>
            </a:r>
          </a:p>
        </p:txBody>
      </p:sp>
      <p:sp>
        <p:nvSpPr>
          <p:cNvPr id="7" name="标题 2"/>
          <p:cNvSpPr/>
          <p:nvPr/>
        </p:nvSpPr>
        <p:spPr>
          <a:xfrm>
            <a:off x="609600" y="1035831"/>
            <a:ext cx="11049000" cy="6858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利用加微信好友进行报名申请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7258412" y="1473114"/>
            <a:ext cx="4323988" cy="43490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zh-CN"/>
              <a:t>日语从入门到精通</a:t>
            </a:r>
          </a:p>
        </p:txBody>
      </p:sp>
      <p:graphicFrame>
        <p:nvGraphicFramePr>
          <p:cNvPr id="3" name=""/>
          <p:cNvGraphicFramePr/>
          <p:nvPr/>
        </p:nvGraphicFramePr>
        <p:xfrm rot="0">
          <a:off x="781050" y="1692922"/>
          <a:ext cx="10160000" cy="22860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3386667"/>
                <a:gridCol w="3386667"/>
                <a:gridCol w="3386667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>
                          <a:ea typeface="SimSun"/>
                        </a:rPr>
                        <a:t>JLPT N1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>
                          <a:ea typeface="SimSun"/>
                        </a:rPr>
                        <a:t>JLPT N2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>
                          <a:ea typeface="SimSun"/>
                        </a:rPr>
                        <a:t>基础课程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 b="1">
                          <a:latin typeface="Gill Sans MT"/>
                          <a:ea typeface="SimSun"/>
                        </a:rPr>
                        <a:t>IT日本语实践篇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Arial"/>
                          <a:ea typeface="宋体"/>
                        </a:rPr>
                        <a:t>●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</a:tr>
              <a:tr h="381000"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</a:tr>
              <a:tr h="381000"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 sz="1800">
                          <a:solidFill>
                            <a:srgbClr val="000000"/>
                          </a:solidFill>
                          <a:latin typeface="Gill Sans MT"/>
                          <a:ea typeface="SimSun"/>
                        </a:rPr>
                        <a:t>JLPT N1历年真题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Arial"/>
                          <a:ea typeface="宋体"/>
                        </a:rPr>
                        <a:t>●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r>
                        <a:rPr lang="zh-CN">
                          <a:latin typeface="Gill Sans MT"/>
                          <a:ea typeface="SimSun"/>
                        </a:rPr>
                        <a:t>JLPT N2历年真题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Arial"/>
                          <a:ea typeface="宋体"/>
                        </a:rPr>
                        <a:t>●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r>
                        <a:rPr lang="zh-CN">
                          <a:latin typeface="Gill Sans MT"/>
                          <a:ea typeface="SimSun"/>
                        </a:rPr>
                        <a:t>中日交流标准日本语旧版初级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Arial"/>
                          <a:ea typeface="宋体"/>
                        </a:rPr>
                        <a:t>▲</a:t>
                      </a:r>
                    </a:p>
                  </a:txBody>
                </a:tc>
              </a:tr>
              <a:tr h="381000"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  <a:tc>
                  <a:txBody>
                    <a:bodyPr/>
                    <a:lstStyle/>
                    <a:p>
                      <a:pPr/>
                      <a:endParaRPr lang="zh-CN">
                        <a:ea typeface="SimSun"/>
                      </a:endParaRPr>
                    </a:p>
                  </a:txBody>
                </a:tc>
              </a:tr>
            </a:tbl>
          </a:graphicData>
        </a:graphic>
      </p:graphicFrame>
      <p:sp>
        <p:nvSpPr>
          <p:cNvPr id="4" name=""/>
          <p:cNvSpPr txBox="1"/>
          <p:nvPr/>
        </p:nvSpPr>
        <p:spPr>
          <a:xfrm>
            <a:off x="519344" y="5858638"/>
            <a:ext cx="10813002" cy="35954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*粗体字表示课程已经更新完毕，●表示企业微信VIP课程，▲表示企业微信和钉钉共有的普通会员课程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pPr/>
            <a:r>
              <a:rPr lang="zh-CN" b="1">
                <a:latin typeface="宋体"/>
                <a:ea typeface="宋体"/>
              </a:rPr>
              <a:t>海外</a:t>
            </a:r>
            <a:r>
              <a:rPr lang="zh-CN" b="1">
                <a:latin typeface="宋体"/>
                <a:ea typeface="宋体"/>
              </a:rPr>
              <a:t>留学</a:t>
            </a:r>
          </a:p>
        </p:txBody>
      </p:sp>
      <p:pic>
        <p:nvPicPr>
          <p:cNvPr id="6" name="图片 44"/>
          <p:cNvPicPr/>
          <p:nvPr/>
        </p:nvPicPr>
        <p:blipFill>
          <a:blip r:embed="rId2"/>
          <a:stretch/>
        </p:blipFill>
        <p:spPr>
          <a:xfrm>
            <a:off x="3698694" y="4765000"/>
            <a:ext cx="4489812" cy="11288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575779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赴日留学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273" y="1697882"/>
            <a:ext cx="10598727" cy="430305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466344" indent="-466344">
              <a:buFont typeface="Wingdings" charset="0"/>
              <a:buChar char="l"/>
            </a:pPr>
            <a:r>
              <a:rPr lang="zh-CN" sz="2400"/>
              <a:t>XXXX</a:t>
            </a:r>
          </a:p>
          <a:p>
            <a:pPr marL="932688" lvl="1" indent="-466344">
              <a:buFont typeface="Wingdings" charset="0"/>
              <a:buChar char="n"/>
            </a:pPr>
            <a:endParaRPr lang="zh-CN" sz="2400"/>
          </a:p>
          <a:p>
            <a:pPr marL="932688" lvl="1" indent="-466344">
              <a:buFont typeface="Wingdings" charset="0"/>
              <a:buChar char="n"/>
            </a:pPr>
            <a:endParaRPr lang="zh-CN" sz="2400"/>
          </a:p>
          <a:p>
            <a:pPr marL="932688" lvl="1" indent="-466344">
              <a:buFont typeface="Wingdings" charset="0"/>
              <a:buChar char="n"/>
            </a:pPr>
            <a:endParaRPr lang="zh-CN" sz="2400"/>
          </a:p>
          <a:p>
            <a:pPr marL="1399032" lvl="2" indent="-466344">
              <a:buFont typeface="Wingdings" charset="0"/>
              <a:buChar char="ü"/>
            </a:pPr>
            <a:endParaRPr lang="zh-CN" sz="2400"/>
          </a:p>
          <a:p>
            <a:pPr marL="1162050" lvl="2" indent="-387350">
              <a:buFont typeface="Wingdings" charset="0"/>
              <a:buChar char="l"/>
            </a:pPr>
            <a:endParaRPr lang="zh-CN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pPr/>
            <a:r>
              <a:rPr lang="zh-CN" b="1">
                <a:latin typeface="宋体"/>
                <a:ea typeface="宋体"/>
              </a:rPr>
              <a:t>职前实训（项目实践）</a:t>
            </a:r>
          </a:p>
        </p:txBody>
      </p:sp>
      <p:pic>
        <p:nvPicPr>
          <p:cNvPr id="6" name="图片 44"/>
          <p:cNvPicPr/>
          <p:nvPr/>
        </p:nvPicPr>
        <p:blipFill>
          <a:blip r:embed="rId2"/>
          <a:stretch/>
        </p:blipFill>
        <p:spPr>
          <a:xfrm>
            <a:off x="3698694" y="4765000"/>
            <a:ext cx="4489812" cy="11288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1"/>
          <p:cNvGrpSpPr/>
          <p:nvPr/>
        </p:nvGrpSpPr>
        <p:grpSpPr>
          <a:xfrm>
            <a:off x="4616368" y="2158478"/>
            <a:ext cx="287421" cy="476901"/>
            <a:chOff x="2078" y="1206"/>
            <a:chExt cx="1848" cy="2567"/>
          </a:xfrm>
          <a:solidFill>
            <a:srgbClr val="7030A0"/>
          </a:solidFill>
        </p:grpSpPr>
        <p:sp>
          <p:nvSpPr>
            <p:cNvPr id="32" name="Oval 2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33" name="Oval 2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34" name="Oval 24"/>
            <p:cNvSpPr/>
            <p:nvPr/>
          </p:nvSpPr>
          <p:spPr>
            <a:xfrm>
              <a:off x="2256" y="1210"/>
              <a:ext cx="1670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35" name="Oval 25"/>
            <p:cNvSpPr/>
            <p:nvPr/>
          </p:nvSpPr>
          <p:spPr>
            <a:xfrm>
              <a:off x="2254" y="1207"/>
              <a:ext cx="1670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36" name="Oval 26"/>
            <p:cNvSpPr/>
            <p:nvPr/>
          </p:nvSpPr>
          <p:spPr>
            <a:xfrm>
              <a:off x="2340" y="1206"/>
              <a:ext cx="1091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37" name="Oval 27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14" name="AutoShape 28"/>
          <p:cNvSpPr/>
          <p:nvPr/>
        </p:nvSpPr>
        <p:spPr>
          <a:xfrm>
            <a:off x="5029201" y="2179810"/>
            <a:ext cx="3629637" cy="398463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r>
              <a:rPr lang="zh-CN" sz="1800" b="1"/>
              <a:t>活动内容与组织管理</a:t>
            </a:r>
          </a:p>
        </p:txBody>
      </p:sp>
      <p:grpSp>
        <p:nvGrpSpPr>
          <p:cNvPr id="12" name="Group 13"/>
          <p:cNvGrpSpPr/>
          <p:nvPr/>
        </p:nvGrpSpPr>
        <p:grpSpPr>
          <a:xfrm>
            <a:off x="3414713" y="1493088"/>
            <a:ext cx="303213" cy="476902"/>
            <a:chOff x="2078" y="1206"/>
            <a:chExt cx="1615" cy="2567"/>
          </a:xfrm>
        </p:grpSpPr>
        <p:sp>
          <p:nvSpPr>
            <p:cNvPr id="38" name="Oval 14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39" name="Oval 15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40" name="Oval 16"/>
            <p:cNvSpPr/>
            <p:nvPr/>
          </p:nvSpPr>
          <p:spPr>
            <a:xfrm>
              <a:off x="2256" y="1210"/>
              <a:ext cx="1384" cy="256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41" name="Oval 17"/>
            <p:cNvSpPr/>
            <p:nvPr/>
          </p:nvSpPr>
          <p:spPr>
            <a:xfrm>
              <a:off x="2254" y="1207"/>
              <a:ext cx="1384" cy="256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42" name="Oval 18"/>
            <p:cNvSpPr/>
            <p:nvPr/>
          </p:nvSpPr>
          <p:spPr>
            <a:xfrm>
              <a:off x="2340" y="1206"/>
              <a:ext cx="1091" cy="256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43" name="Oval 19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15" name="AutoShape 29"/>
          <p:cNvSpPr/>
          <p:nvPr/>
        </p:nvSpPr>
        <p:spPr>
          <a:xfrm>
            <a:off x="3810000" y="1544638"/>
            <a:ext cx="3581400" cy="400050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pPr defTabSz="800100"/>
            <a:r>
              <a:rPr lang="en-US" sz="1700" b="1">
                <a:solidFill>
                  <a:srgbClr val="FF5050"/>
                </a:solidFill>
                <a:latin typeface="仿宋_GB2312"/>
                <a:ea typeface="仿宋_GB2312"/>
              </a:rPr>
              <a:t>  </a:t>
            </a:r>
            <a:r>
              <a:rPr lang="zh-CN" sz="1700" b="1">
                <a:latin typeface="仿宋_GB2312"/>
                <a:ea typeface="仿宋_GB2312"/>
              </a:rPr>
              <a:t>活动简介</a:t>
            </a:r>
          </a:p>
        </p:txBody>
      </p:sp>
      <p:grpSp>
        <p:nvGrpSpPr>
          <p:cNvPr id="16" name="Group 30"/>
          <p:cNvGrpSpPr/>
          <p:nvPr/>
        </p:nvGrpSpPr>
        <p:grpSpPr>
          <a:xfrm>
            <a:off x="5482466" y="2891205"/>
            <a:ext cx="301625" cy="476902"/>
            <a:chOff x="2078" y="1206"/>
            <a:chExt cx="1615" cy="2567"/>
          </a:xfrm>
        </p:grpSpPr>
        <p:sp>
          <p:nvSpPr>
            <p:cNvPr id="26" name="Oval 3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27" name="Oval 3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28" name="Oval 33"/>
            <p:cNvSpPr/>
            <p:nvPr/>
          </p:nvSpPr>
          <p:spPr>
            <a:xfrm>
              <a:off x="2257" y="1210"/>
              <a:ext cx="1391" cy="2563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29" name="Oval 34"/>
            <p:cNvSpPr/>
            <p:nvPr/>
          </p:nvSpPr>
          <p:spPr>
            <a:xfrm>
              <a:off x="2254" y="1207"/>
              <a:ext cx="1391" cy="2563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30" name="Oval 35"/>
            <p:cNvSpPr/>
            <p:nvPr/>
          </p:nvSpPr>
          <p:spPr>
            <a:xfrm>
              <a:off x="2333" y="1206"/>
              <a:ext cx="1097" cy="2563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31" name="Oval 36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17" name="AutoShape 37"/>
          <p:cNvSpPr/>
          <p:nvPr/>
        </p:nvSpPr>
        <p:spPr>
          <a:xfrm>
            <a:off x="5933497" y="2885960"/>
            <a:ext cx="3824630" cy="376238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pPr/>
            <a:r>
              <a:rPr lang="en-US" sz="1800" b="1"/>
              <a:t> 海外</a:t>
            </a:r>
            <a:r>
              <a:rPr lang="zh-CN" sz="1800" b="1"/>
              <a:t>留学</a:t>
            </a:r>
          </a:p>
        </p:txBody>
      </p:sp>
      <p:grpSp>
        <p:nvGrpSpPr>
          <p:cNvPr id="18" name="Group 40"/>
          <p:cNvGrpSpPr/>
          <p:nvPr/>
        </p:nvGrpSpPr>
        <p:grpSpPr>
          <a:xfrm>
            <a:off x="5969794" y="3575134"/>
            <a:ext cx="290383" cy="476901"/>
            <a:chOff x="2078" y="1206"/>
            <a:chExt cx="1669" cy="2567"/>
          </a:xfrm>
        </p:grpSpPr>
        <p:sp>
          <p:nvSpPr>
            <p:cNvPr id="20" name="Oval 4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21" name="Oval 4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22" name="Oval 43"/>
            <p:cNvSpPr/>
            <p:nvPr/>
          </p:nvSpPr>
          <p:spPr>
            <a:xfrm>
              <a:off x="2251" y="1210"/>
              <a:ext cx="1493" cy="2563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2254" y="1207"/>
              <a:ext cx="1493" cy="2563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24" name="Oval 45"/>
            <p:cNvSpPr/>
            <p:nvPr/>
          </p:nvSpPr>
          <p:spPr>
            <a:xfrm>
              <a:off x="2333" y="1206"/>
              <a:ext cx="1104" cy="2563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25" name="Oval 46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19" name="AutoShape 47"/>
          <p:cNvSpPr/>
          <p:nvPr/>
        </p:nvSpPr>
        <p:spPr>
          <a:xfrm>
            <a:off x="6400801" y="3575634"/>
            <a:ext cx="3723797" cy="400050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pPr/>
            <a:r>
              <a:rPr lang="zh-CN" sz="1800" b="1"/>
              <a:t>职前实训（项目实践）</a:t>
            </a:r>
          </a:p>
        </p:txBody>
      </p:sp>
      <p:sp>
        <p:nvSpPr>
          <p:cNvPr id="52" name="AutoShape 47"/>
          <p:cNvSpPr/>
          <p:nvPr/>
        </p:nvSpPr>
        <p:spPr>
          <a:xfrm>
            <a:off x="5933497" y="4371381"/>
            <a:ext cx="3615400" cy="400050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r>
              <a:rPr lang="zh-CN" sz="1800" b="1"/>
              <a:t>就职推荐与猎头服务</a:t>
            </a:r>
            <a:endParaRPr lang="en-US" sz="1800" b="1"/>
          </a:p>
        </p:txBody>
      </p:sp>
      <p:grpSp>
        <p:nvGrpSpPr>
          <p:cNvPr id="60" name="Group 40"/>
          <p:cNvGrpSpPr/>
          <p:nvPr/>
        </p:nvGrpSpPr>
        <p:grpSpPr>
          <a:xfrm>
            <a:off x="3414713" y="5691317"/>
            <a:ext cx="290383" cy="476901"/>
            <a:chOff x="2078" y="1206"/>
            <a:chExt cx="1669" cy="2567"/>
          </a:xfrm>
          <a:solidFill>
            <a:srgbClr val="002060"/>
          </a:solidFill>
        </p:grpSpPr>
        <p:sp>
          <p:nvSpPr>
            <p:cNvPr id="62" name="Oval 4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63" name="Oval 4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64" name="Oval 43"/>
            <p:cNvSpPr/>
            <p:nvPr/>
          </p:nvSpPr>
          <p:spPr>
            <a:xfrm>
              <a:off x="2251" y="1210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65" name="Oval 44"/>
            <p:cNvSpPr/>
            <p:nvPr/>
          </p:nvSpPr>
          <p:spPr>
            <a:xfrm>
              <a:off x="2254" y="1207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66" name="Oval 45"/>
            <p:cNvSpPr/>
            <p:nvPr/>
          </p:nvSpPr>
          <p:spPr>
            <a:xfrm>
              <a:off x="2333" y="1206"/>
              <a:ext cx="1104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67" name="Oval 46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61" name="AutoShape 47"/>
          <p:cNvSpPr/>
          <p:nvPr/>
        </p:nvSpPr>
        <p:spPr>
          <a:xfrm>
            <a:off x="3792538" y="5733339"/>
            <a:ext cx="4354513" cy="400050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r>
              <a:rPr lang="zh-CN" sz="1800" b="1"/>
              <a:t>知识产权与企业合作</a:t>
            </a:r>
          </a:p>
        </p:txBody>
      </p:sp>
      <p:grpSp>
        <p:nvGrpSpPr>
          <p:cNvPr id="68" name="Group 40"/>
          <p:cNvGrpSpPr/>
          <p:nvPr/>
        </p:nvGrpSpPr>
        <p:grpSpPr>
          <a:xfrm>
            <a:off x="4748213" y="5015492"/>
            <a:ext cx="290383" cy="476901"/>
            <a:chOff x="2078" y="1206"/>
            <a:chExt cx="1669" cy="2567"/>
          </a:xfrm>
          <a:solidFill>
            <a:srgbClr val="FF0000"/>
          </a:solidFill>
        </p:grpSpPr>
        <p:sp>
          <p:nvSpPr>
            <p:cNvPr id="69" name="Oval 4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70" name="Oval 4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71" name="Oval 43"/>
            <p:cNvSpPr/>
            <p:nvPr/>
          </p:nvSpPr>
          <p:spPr>
            <a:xfrm>
              <a:off x="2251" y="1210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72" name="Oval 44"/>
            <p:cNvSpPr/>
            <p:nvPr/>
          </p:nvSpPr>
          <p:spPr>
            <a:xfrm>
              <a:off x="2254" y="1207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73" name="Oval 45"/>
            <p:cNvSpPr/>
            <p:nvPr/>
          </p:nvSpPr>
          <p:spPr>
            <a:xfrm>
              <a:off x="2333" y="1206"/>
              <a:ext cx="1104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74" name="Oval 46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  <p:sp>
        <p:nvSpPr>
          <p:cNvPr id="75" name="AutoShape 47"/>
          <p:cNvSpPr/>
          <p:nvPr/>
        </p:nvSpPr>
        <p:spPr>
          <a:xfrm>
            <a:off x="5248279" y="5103552"/>
            <a:ext cx="3615400" cy="400050"/>
          </a:xfrm>
          <a:prstGeom prst="roundRect">
            <a:avLst>
              <a:gd name="adj" fmla="val 50000"/>
            </a:avLst>
          </a:prstGeom>
          <a:solidFill>
            <a:srgbClr val="ACDB7E"/>
          </a:solidFill>
          <a:ln w="28575">
            <a:solidFill>
              <a:schemeClr val="bg2"/>
            </a:solidFill>
            <a:round/>
          </a:ln>
        </p:spPr>
        <p:txBody>
          <a:bodyPr wrap="none" lIns="80219" tIns="40109" rIns="80219" bIns="40109"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5pPr>
            <a:lvl6pPr marL="2286000" lvl="5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6pPr>
            <a:lvl7pPr marL="2743200" lvl="6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7pPr>
            <a:lvl8pPr marL="3200400" lvl="7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8pPr>
            <a:lvl9pPr marL="3657600" lvl="8" algn="l" defTabSz="914400">
              <a:defRPr sz="1600" kern="1200">
                <a:solidFill>
                  <a:schemeClr val="tx1"/>
                </a:solidFill>
                <a:latin typeface="Arial"/>
                <a:ea typeface="仿宋_GB2312"/>
              </a:defRPr>
            </a:lvl9pPr>
          </a:lstStyle>
          <a:p>
            <a:pPr marL="0" lvl="2" defTabSz="800100"/>
            <a:r>
              <a:rPr lang="zh-CN" sz="1800" b="1"/>
              <a:t>团队管理应用与软件环境</a:t>
            </a:r>
          </a:p>
        </p:txBody>
      </p:sp>
      <p:grpSp>
        <p:nvGrpSpPr>
          <p:cNvPr id="76" name="Group 40"/>
          <p:cNvGrpSpPr/>
          <p:nvPr/>
        </p:nvGrpSpPr>
        <p:grpSpPr>
          <a:xfrm>
            <a:off x="5374843" y="4332584"/>
            <a:ext cx="290383" cy="476901"/>
            <a:chOff x="2078" y="1206"/>
            <a:chExt cx="1669" cy="2567"/>
          </a:xfrm>
          <a:solidFill>
            <a:srgbClr val="00B0F0"/>
          </a:solidFill>
        </p:grpSpPr>
        <p:sp>
          <p:nvSpPr>
            <p:cNvPr id="77" name="Oval 4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78" name="Oval 4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/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79" name="Oval 43"/>
            <p:cNvSpPr/>
            <p:nvPr/>
          </p:nvSpPr>
          <p:spPr>
            <a:xfrm>
              <a:off x="2251" y="1210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80" name="Oval 44"/>
            <p:cNvSpPr/>
            <p:nvPr/>
          </p:nvSpPr>
          <p:spPr>
            <a:xfrm>
              <a:off x="2254" y="1207"/>
              <a:ext cx="1493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wrap="none"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  <p:sp>
          <p:nvSpPr>
            <p:cNvPr id="81" name="Oval 45"/>
            <p:cNvSpPr/>
            <p:nvPr/>
          </p:nvSpPr>
          <p:spPr>
            <a:xfrm>
              <a:off x="2333" y="1206"/>
              <a:ext cx="1104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>
                <a:latin typeface="Arial"/>
              </a:endParaRPr>
            </a:p>
          </p:txBody>
        </p:sp>
        <p:sp>
          <p:nvSpPr>
            <p:cNvPr id="82" name="Oval 46"/>
            <p:cNvSpPr/>
            <p:nvPr/>
          </p:nvSpPr>
          <p:spPr>
            <a:xfrm>
              <a:off x="2337" y="1207"/>
              <a:ext cx="1096" cy="2563"/>
            </a:xfrm>
            <a:prstGeom prst="ellipse">
              <a:avLst/>
            </a:prstGeom>
            <a:grpFill/>
            <a:ln w="25400">
              <a:solidFill>
                <a:schemeClr val="lt1"/>
              </a:solidFill>
              <a:prstDash val="solid"/>
            </a:ln>
          </p:spPr>
          <p:txBody>
            <a:bodyPr anchor="ctr">
              <a:spAutoFit/>
            </a:bodyPr>
            <a:lstStyle>
              <a:lvl1pPr lvl="0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1pPr>
              <a:lvl2pPr marL="457200" lvl="1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2pPr>
              <a:lvl3pPr marL="914400" lvl="2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3pPr>
              <a:lvl4pPr marL="1371600" lvl="3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4pPr>
              <a:lvl5pPr marL="1828800" lvl="4" algn="l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5pPr>
              <a:lvl6pPr marL="2286000" lvl="5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6pPr>
              <a:lvl7pPr marL="2743200" lvl="6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7pPr>
              <a:lvl8pPr marL="3200400" lvl="7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8pPr>
              <a:lvl9pPr marL="3657600" lvl="8" algn="l" defTabSz="914400">
                <a:defRPr sz="1600" kern="1200">
                  <a:solidFill>
                    <a:schemeClr val="tx1"/>
                  </a:solidFill>
                  <a:latin typeface="Arial"/>
                  <a:ea typeface="仿宋_GB2312"/>
                </a:defRPr>
              </a:lvl9pPr>
            </a:lstStyle>
            <a:p>
              <a:endParaRPr lang="zh-CN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6920884" cy="575779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职位信息一览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r>
              <a:rPr lang="zh-CN" b="1">
                <a:latin typeface="宋体"/>
                <a:ea typeface="宋体"/>
              </a:rPr>
              <a:t>就职推荐与猎头服务</a:t>
            </a:r>
          </a:p>
        </p:txBody>
      </p:sp>
      <p:pic>
        <p:nvPicPr>
          <p:cNvPr id="6" name="图片 44"/>
          <p:cNvPicPr/>
          <p:nvPr/>
        </p:nvPicPr>
        <p:blipFill>
          <a:blip r:embed="rId2"/>
          <a:stretch/>
        </p:blipFill>
        <p:spPr>
          <a:xfrm>
            <a:off x="3698694" y="4765000"/>
            <a:ext cx="4489812" cy="11288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6920884" cy="575779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职位信息一览</a:t>
            </a:r>
          </a:p>
        </p:txBody>
      </p:sp>
      <p:pic>
        <p:nvPicPr>
          <p:cNvPr id="5" name="図 4"/>
          <p:cNvPicPr/>
          <p:nvPr/>
        </p:nvPicPr>
        <p:blipFill>
          <a:blip r:embed="rId2"/>
          <a:stretch/>
        </p:blipFill>
        <p:spPr>
          <a:xfrm>
            <a:off x="7211028" y="1202112"/>
            <a:ext cx="4620057" cy="46200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r>
              <a:rPr lang="zh-CN" b="1">
                <a:latin typeface="宋体"/>
                <a:ea typeface="宋体"/>
              </a:rPr>
              <a:t>知识产权与行业解决方案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575779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知识产权说明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273" y="1697882"/>
            <a:ext cx="10598727" cy="440959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466344" indent="-466344">
              <a:buFont typeface="Wingdings" charset="0"/>
              <a:buChar char="l"/>
            </a:pPr>
            <a:r>
              <a:rPr lang="zh-CN" sz="2400"/>
              <a:t>学习活动的项目实践环节的案例均来源于大连智桥科技有限公司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/>
              <a:t>学习活动过程中的文档、代码、音视频等各类形式的资料，资料作成者请务必进行个人实名署名，资料的知识产权将</a:t>
            </a: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统一</a:t>
            </a:r>
            <a:r>
              <a:rPr lang="zh-CN" sz="2400"/>
              <a:t>由大连智桥科技有限公司代为持有。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参与者在学习过程中所产生的费用，完全由个人承担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/>
              <a:t>学习活动收益将按季度结算后进行各项计提，并</a:t>
            </a: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进行公示</a:t>
            </a:r>
            <a:r>
              <a:rPr lang="zh-CN" sz="2400"/>
              <a:t>：</a:t>
            </a:r>
          </a:p>
          <a:p>
            <a:pPr marL="774700" lvl="1" indent="-387350">
              <a:buFont typeface="Wingdings" charset="0"/>
              <a:buChar char="l"/>
            </a:pPr>
            <a:r>
              <a:rPr lang="zh-CN" sz="2400"/>
              <a:t>支付前期所有未支付费用</a:t>
            </a:r>
          </a:p>
          <a:p>
            <a:pPr marL="774700" lvl="1" indent="-387350">
              <a:buFont typeface="Wingdings" charset="0"/>
              <a:buChar char="l"/>
            </a:pPr>
            <a:r>
              <a:rPr lang="zh-CN" sz="2400"/>
              <a:t>预提当前净收益的50%作为未来3年的风险预备金</a:t>
            </a:r>
          </a:p>
          <a:p>
            <a:pPr marL="774700" lvl="1" indent="-387350">
              <a:buFont typeface="Wingdings" charset="0"/>
              <a:buChar char="l"/>
            </a:pPr>
            <a:r>
              <a:rPr lang="zh-CN" sz="2400"/>
              <a:t>计提</a:t>
            </a: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当前净收益的</a:t>
            </a:r>
            <a:r>
              <a:rPr lang="zh-CN" sz="2400"/>
              <a:t>20%作为当期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活动储备基金，不足时从风险预备金支付</a:t>
            </a:r>
          </a:p>
          <a:p>
            <a:pPr marL="774700" lvl="1" indent="-387350">
              <a:buFont typeface="Wingdings" charset="0"/>
              <a:buChar char="l"/>
            </a:pP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剩余</a:t>
            </a: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当前净收益的30%作为OKR评价优秀者的激励金，每半年发放一次</a:t>
            </a:r>
          </a:p>
          <a:p>
            <a:pPr marL="466344" indent="-466344">
              <a:buFont typeface="Wingdings" charset="0"/>
              <a:buChar char="l"/>
            </a:pPr>
            <a:endParaRPr lang="zh-CN"/>
          </a:p>
          <a:p>
            <a:pPr marL="466344" indent="-466344">
              <a:buFont typeface="Wingdings" charset="0"/>
              <a:buChar char="l"/>
            </a:pPr>
            <a:endParaRPr lang="zh-CN" sz="2400"/>
          </a:p>
          <a:p>
            <a:pPr marL="466344" indent="-466344">
              <a:buFont typeface="Wingdings" charset="0"/>
              <a:buChar char="l"/>
            </a:pPr>
            <a:endParaRPr lang="zh-CN" sz="2400"/>
          </a:p>
          <a:p>
            <a:pPr marL="932688" lvl="1" indent="-466344">
              <a:buFont typeface="Wingdings" charset="0"/>
              <a:buChar char="l"/>
            </a:pPr>
            <a:endParaRPr lang="zh-CN" sz="2400"/>
          </a:p>
          <a:p>
            <a:pPr marL="932688" lvl="1" indent="-466344">
              <a:buFont typeface="Wingdings" charset="0"/>
              <a:buChar char="l"/>
            </a:pPr>
            <a:endParaRPr lang="zh-CN" sz="2400"/>
          </a:p>
          <a:p>
            <a:pPr marL="932688" lvl="1" indent="-466344">
              <a:buFont typeface="Wingdings" charset="0"/>
              <a:buChar char="l"/>
            </a:pPr>
            <a:endParaRPr lang="zh-CN" sz="2400"/>
          </a:p>
          <a:p>
            <a:pPr marL="1399032" lvl="2" indent="-466344">
              <a:buFont typeface="Wingdings" charset="0"/>
              <a:buChar char="l"/>
            </a:pPr>
            <a:endParaRPr lang="zh-CN" sz="2400"/>
          </a:p>
          <a:p>
            <a:pPr marL="1399032" lvl="2" indent="-466344">
              <a:buFont typeface="Wingdings" charset="0"/>
              <a:buChar char="l"/>
            </a:pPr>
            <a:endParaRPr lang="zh-CN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>
            <p:ph idx="12"/>
          </p:nvPr>
        </p:nvSpPr>
        <p:spPr>
          <a:xfrm>
            <a:off x="3810000" y="2971800"/>
            <a:ext cx="6629400" cy="719138"/>
          </a:xfrm>
        </p:spPr>
        <p:txBody>
          <a:bodyPr/>
          <a:lstStyle>
            <a:lvl1pPr marL="0" lvl="0" indent="0" algn="l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None/>
              <a:defRPr lang="zh-CN" sz="2600" kern="1200">
                <a:solidFill>
                  <a:schemeClr val="tx1"/>
                </a:solidFill>
                <a:latin typeface="Gill Sans MT"/>
                <a:ea typeface="华文新魏"/>
              </a:defRPr>
            </a:lvl1pPr>
            <a:lvl2pPr marL="547688" lvl="1" indent="-273050" algn="l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Font typeface="Wingdings 3" charset="2"/>
              <a:buChar char=""/>
              <a:defRPr lang="zh-CN" sz="2300" kern="1200">
                <a:solidFill>
                  <a:schemeClr val="tx2"/>
                </a:solidFill>
                <a:latin typeface="Gill Sans MT"/>
                <a:ea typeface="华文新魏"/>
              </a:defRPr>
            </a:lvl2pPr>
            <a:lvl3pPr marL="822325" lvl="2" indent="-228600" algn="l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Font typeface="Wingdings 3" charset="2"/>
              <a:buChar char=""/>
              <a:defRPr lang="zh-CN" sz="2000" kern="1200">
                <a:solidFill>
                  <a:schemeClr val="tx1"/>
                </a:solidFill>
                <a:latin typeface="Gill Sans MT"/>
                <a:ea typeface="华文新魏"/>
              </a:defRPr>
            </a:lvl3pPr>
            <a:lvl4pPr marL="1096963" lvl="3" indent="-228600" algn="l">
              <a:spcBef>
                <a:spcPts val="400"/>
              </a:spcBef>
              <a:spcAft>
                <a:spcPct val="0"/>
              </a:spcAft>
              <a:buClr>
                <a:srgbClr val="549FB3"/>
              </a:buClr>
              <a:buFont typeface="Wingdings" charset="2"/>
              <a:buChar char=""/>
              <a:defRPr lang="zh-CN" sz="1800" kern="1200">
                <a:solidFill>
                  <a:schemeClr val="tx1"/>
                </a:solidFill>
                <a:latin typeface="Gill Sans MT"/>
                <a:ea typeface="华文新魏"/>
              </a:defRPr>
            </a:lvl4pPr>
            <a:lvl5pPr marL="1371600" lvl="4" indent="-228600" algn="l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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5pPr>
            <a:lvl6pPr marL="1645920" lvl="5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Font typeface="Wingdings 3"/>
              <a:buChar char=""/>
              <a:defRPr lang="zh-CN" sz="1600" kern="1200">
                <a:solidFill>
                  <a:schemeClr val="tx1"/>
                </a:solidFill>
                <a:latin typeface="Gill Sans MT"/>
                <a:ea typeface="华文新魏"/>
              </a:defRPr>
            </a:lvl6pPr>
            <a:lvl7pPr marL="1828800" lvl="6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7pPr>
            <a:lvl8pPr marL="2011680" lvl="7" indent="-182880" algn="l">
              <a:spcBef>
                <a:spcPts val="300"/>
              </a:spcBef>
              <a:buClr>
                <a:srgbClr val="FFFFFF">
                  <a:shade val="50000"/>
                </a:srgbClr>
              </a:buClr>
              <a:buFont typeface="Wingdings 3"/>
              <a:buChar char=""/>
              <a:defRPr lang="zh-CN" sz="1400" kern="1200">
                <a:solidFill>
                  <a:schemeClr val="tx1"/>
                </a:solidFill>
                <a:latin typeface="Gill Sans MT"/>
                <a:ea typeface="华文新魏"/>
              </a:defRPr>
            </a:lvl8pPr>
            <a:lvl9pPr marL="2194560" lvl="8" indent="-182880" algn="l">
              <a:spcBef>
                <a:spcPts val="300"/>
              </a:spcBef>
              <a:buClr>
                <a:srgbClr val="9FB8CD"/>
              </a:buClr>
              <a:buFont typeface="Wingdings 3"/>
              <a:buChar char=""/>
              <a:defRPr lang="zh-CN" sz="1200" kern="1200">
                <a:solidFill>
                  <a:schemeClr val="tx1"/>
                </a:solidFill>
                <a:latin typeface="Gill Sans MT"/>
                <a:ea typeface="华文新魏"/>
              </a:defRPr>
            </a:lvl9pPr>
          </a:lstStyle>
          <a:p>
            <a:r>
              <a:rPr lang="zh-CN" b="1">
                <a:latin typeface="宋体"/>
                <a:ea typeface="宋体"/>
              </a:rPr>
              <a:t>团队管理应用与软件环境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6858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硬件准备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050" y="1624535"/>
            <a:ext cx="10598727" cy="422971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466344" indent="-466344">
              <a:buFont typeface="Wingdings" charset="0"/>
              <a:buChar char="l"/>
            </a:pPr>
            <a:r>
              <a:rPr lang="zh-CN" sz="2400"/>
              <a:t>您需要有一部手机，或者平板电脑，用于安装移动应用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/>
              <a:t>您需要有一部电脑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如果仅参与外语学习活动，您的电脑应能够上网，并有一定存储空间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如果参与项目实践活动，您的电脑配置应至少满足如下条件</a:t>
            </a:r>
          </a:p>
          <a:p>
            <a:pPr marL="1399032" lvl="2" indent="-466344">
              <a:buFont typeface="Wingdings" charset="0"/>
              <a:buChar char="ü"/>
            </a:pPr>
            <a:r>
              <a:rPr lang="zh-CN" sz="2400"/>
              <a:t>CPU：intel i5以上</a:t>
            </a:r>
          </a:p>
          <a:p>
            <a:pPr marL="1399032" lvl="2" indent="-466344">
              <a:buFont typeface="Wingdings" charset="0"/>
              <a:buChar char="ü"/>
            </a:pPr>
            <a:r>
              <a:rPr lang="zh-CN" sz="2400"/>
              <a:t>内存：最低8G，推荐16G及以上</a:t>
            </a:r>
          </a:p>
          <a:p>
            <a:pPr marL="1399032" lvl="2" indent="-466344">
              <a:buFont typeface="Wingdings" charset="0"/>
              <a:buChar char="ü"/>
            </a:pPr>
            <a:r>
              <a:rPr lang="zh-CN" sz="2400"/>
              <a:t>屏幕：推荐14寸以上的高分屏，</a:t>
            </a:r>
          </a:p>
          <a:p>
            <a:pPr marL="1399032" lvl="2" indent="-466344">
              <a:buFont typeface="Wingdings" charset="0"/>
              <a:buChar char="ü"/>
            </a:pPr>
            <a:r>
              <a:rPr lang="zh-CN" sz="2400"/>
              <a:t>硬盘：建议SSD，有100G以上的存储空间</a:t>
            </a:r>
          </a:p>
          <a:p>
            <a:pPr marL="1399032" lvl="2" indent="-466344">
              <a:buFont typeface="Wingdings" charset="0"/>
              <a:buChar char="ü"/>
            </a:pPr>
            <a:r>
              <a:rPr lang="zh-CN" sz="2400"/>
              <a:t>路由器：上网正常，学习分布式计算时您的路由器应能提供至少4个可用局域网IP</a:t>
            </a:r>
          </a:p>
          <a:p>
            <a:pPr marL="1399032" lvl="2" indent="-466344">
              <a:buFont typeface="Wingdings" charset="0"/>
              <a:buChar char="ü"/>
            </a:pPr>
            <a:endParaRPr lang="zh-CN" sz="2400"/>
          </a:p>
          <a:p>
            <a:pPr marL="1162050" lvl="2" indent="-387350">
              <a:buFont typeface="Wingdings" charset="0"/>
              <a:buChar char="l"/>
            </a:pPr>
            <a:endParaRPr lang="zh-CN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575779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软件与</a:t>
            </a:r>
            <a:r>
              <a:rPr lang="en-US"/>
              <a:t>APP</a:t>
            </a:r>
            <a:r>
              <a:rPr lang="zh-CN"/>
              <a:t>一览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831273" y="1697882"/>
            <a:ext cx="10598727" cy="44229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466344" indent="-466344">
              <a:buFont typeface="Wingdings" charset="0"/>
              <a:buChar char="l"/>
            </a:pPr>
            <a:r>
              <a:rPr lang="zh-CN" sz="2400"/>
              <a:t>协作用PC软件及APP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企业微信、钉钉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/>
              <a:t>实验用PC软件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操作系统：Windows10、Centos8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办公软件：Office2019、腾讯文档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虚拟化技术：VMware Workstation Pro15、VMware ESXi</a:t>
            </a:r>
            <a:r>
              <a:rPr lang="en-US" sz="2400"/>
              <a:t>6.7</a:t>
            </a:r>
            <a:endParaRPr lang="zh-CN" sz="2400"/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配置管理：Github</a:t>
            </a:r>
            <a:endParaRPr lang="en-US" sz="2400"/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软件开发：VSCode、Eclipse</a:t>
            </a:r>
            <a:endParaRPr lang="en-US" sz="2400"/>
          </a:p>
          <a:p>
            <a:pPr marL="932688" lvl="1" indent="-466344">
              <a:buFont typeface="Wingdings" charset="0"/>
              <a:buChar char="n"/>
            </a:pPr>
            <a:r>
              <a:rPr lang="en-US" sz="2400"/>
              <a:t>RPA</a:t>
            </a:r>
            <a:r>
              <a:rPr lang="zh-CN" sz="2400"/>
              <a:t>：UiPath</a:t>
            </a:r>
            <a:endParaRPr lang="en-US" sz="2400"/>
          </a:p>
          <a:p>
            <a:pPr marL="932688" lvl="1" indent="-466344">
              <a:buFont typeface="Wingdings" charset="0"/>
              <a:buChar char="n"/>
            </a:pPr>
            <a:r>
              <a:rPr lang="en-US" sz="2400"/>
              <a:t>CRM</a:t>
            </a:r>
            <a:r>
              <a:rPr lang="zh-CN" sz="2400"/>
              <a:t>：</a:t>
            </a:r>
            <a:r>
              <a:rPr lang="en-US" sz="2400"/>
              <a:t>Salesforce</a:t>
            </a:r>
            <a:endParaRPr lang="zh-CN" sz="2400"/>
          </a:p>
          <a:p>
            <a:pPr marL="932688" lvl="1" indent="-466344">
              <a:buFont typeface="Wingdings" charset="0"/>
              <a:buChar char="n"/>
            </a:pPr>
            <a:r>
              <a:rPr lang="zh-CN" sz="2400"/>
              <a:t>数据库：Neo4j、Hbase</a:t>
            </a:r>
          </a:p>
          <a:p>
            <a:pPr marL="932688" lvl="1" indent="-466344">
              <a:buFont typeface="Wingdings" charset="0"/>
              <a:buChar char="n"/>
            </a:pPr>
            <a:r>
              <a:rPr lang="zh-CN" sz="2400">
                <a:solidFill>
                  <a:srgbClr val="000000"/>
                </a:solidFill>
                <a:latin typeface="Arial"/>
                <a:ea typeface="宋体"/>
              </a:rPr>
              <a:t>分布式计算：Hadoop生态</a:t>
            </a:r>
            <a:endParaRPr lang="zh-CN" sz="2400"/>
          </a:p>
          <a:p>
            <a:pPr marL="932688" lvl="1" indent="-466344">
              <a:buFont typeface="Wingdings" charset="0"/>
              <a:buChar char="n"/>
            </a:pPr>
            <a:endParaRPr lang="zh-CN" sz="2400"/>
          </a:p>
          <a:p>
            <a:pPr marL="932688" lvl="1" indent="-466344">
              <a:buFont typeface="Wingdings" charset="0"/>
              <a:buChar char="n"/>
            </a:pPr>
            <a:endParaRPr lang="zh-CN" sz="2400"/>
          </a:p>
          <a:p>
            <a:pPr marL="1399032" lvl="2" indent="-466344">
              <a:buFont typeface="Wingdings" charset="0"/>
              <a:buChar char="ü"/>
            </a:pPr>
            <a:endParaRPr lang="zh-CN" sz="2400"/>
          </a:p>
          <a:p>
            <a:pPr marL="1162050" lvl="2" indent="-387350">
              <a:buFont typeface="Wingdings" charset="0"/>
              <a:buChar char="l"/>
            </a:pPr>
            <a:endParaRPr lang="zh-CN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r>
              <a:rPr lang="zh-CN"/>
              <a:t>项目实践软件集成环境的下载</a:t>
            </a:r>
          </a:p>
        </p:txBody>
      </p:sp>
      <p:sp>
        <p:nvSpPr>
          <p:cNvPr id="4" name="内容占位符 3"/>
          <p:cNvSpPr/>
          <p:nvPr>
            <p:ph idx="12"/>
          </p:nvPr>
        </p:nvSpPr>
        <p:spPr>
          <a:xfrm>
            <a:off x="609600" y="1763485"/>
            <a:ext cx="5123156" cy="4271736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latin typeface="Gill Sans MT"/>
                <a:ea typeface="SimSun"/>
              </a:rPr>
              <a:t>特别提示：</a:t>
            </a:r>
            <a:r>
              <a:rPr lang="zh-CN">
                <a:solidFill>
                  <a:srgbClr val="FF4C41"/>
                </a:solidFill>
                <a:latin typeface="Gill Sans MT"/>
                <a:ea typeface="SimSun"/>
              </a:rPr>
              <a:t>解压缩需要</a:t>
            </a:r>
            <a:r>
              <a:rPr lang="zh-CN" b="1">
                <a:solidFill>
                  <a:srgbClr val="FF4C41"/>
                </a:solidFill>
                <a:latin typeface="Gill Sans MT"/>
                <a:ea typeface="SimSun"/>
              </a:rPr>
              <a:t>12位</a:t>
            </a:r>
            <a:r>
              <a:rPr lang="zh-CN">
                <a:solidFill>
                  <a:srgbClr val="FF4C41"/>
                </a:solidFill>
                <a:latin typeface="Gill Sans MT"/>
                <a:ea typeface="SimSun"/>
              </a:rPr>
              <a:t>的解压密码</a:t>
            </a:r>
            <a:r>
              <a:rPr lang="zh-CN">
                <a:latin typeface="Gill Sans MT"/>
                <a:ea typeface="SimSun"/>
              </a:rPr>
              <a:t>，请报名参加学习后再行下载</a:t>
            </a:r>
          </a:p>
          <a:p>
            <a:pPr marL="0" indent="0">
              <a:buNone/>
            </a:pPr>
            <a:r>
              <a:rPr lang="zh-CN">
                <a:latin typeface="Gill Sans MT"/>
                <a:ea typeface="SimSun"/>
              </a:rPr>
              <a:t>解压密码区分字母大小写，且有符号，建议使用英文输入法录入</a:t>
            </a:r>
          </a:p>
          <a:p>
            <a:r>
              <a:rPr lang="zh-CN">
                <a:latin typeface="Gill Sans MT"/>
                <a:ea typeface="SimSun"/>
              </a:rPr>
              <a:t>​百度网盘下载链接https://pan.baidu.com/s/138j74GWxbufWlFtqDa0GLA</a:t>
            </a:r>
          </a:p>
          <a:p>
            <a:pPr marL="0" indent="0">
              <a:buNone/>
            </a:pPr>
            <a:r>
              <a:rPr lang="zh-CN">
                <a:latin typeface="Gill Sans MT"/>
                <a:ea typeface="SimSun"/>
              </a:rPr>
              <a:t>提取码：gzju</a:t>
            </a:r>
          </a:p>
        </p:txBody>
      </p:sp>
      <p:pic>
        <p:nvPicPr>
          <p:cNvPr id="5" name="図 4"/>
          <p:cNvPicPr/>
          <p:nvPr/>
        </p:nvPicPr>
        <p:blipFill>
          <a:blip r:embed="rId2"/>
          <a:stretch/>
        </p:blipFill>
        <p:spPr>
          <a:xfrm>
            <a:off x="6714971" y="1520432"/>
            <a:ext cx="4208508" cy="42085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钉钉</a:t>
            </a:r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" y="1371600"/>
            <a:ext cx="4876800" cy="35394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3200">
                <a:solidFill>
                  <a:schemeClr val="dk1"/>
                </a:solidFill>
                <a:latin typeface="宋体"/>
                <a:ea typeface="宋体"/>
              </a:rPr>
              <a:t>Values       </a:t>
            </a:r>
            <a:r>
              <a:rPr lang="zh-CN" sz="3200">
                <a:solidFill>
                  <a:schemeClr val="dk1"/>
                </a:solidFill>
                <a:latin typeface="宋体"/>
                <a:ea typeface="宋体"/>
              </a:rPr>
              <a:t>社会价值</a:t>
            </a:r>
            <a:endParaRPr lang="en-US" sz="3200">
              <a:solidFill>
                <a:schemeClr val="dk1"/>
              </a:solidFill>
              <a:latin typeface="宋体"/>
              <a:ea typeface="宋体"/>
            </a:endParaRPr>
          </a:p>
          <a:p>
            <a:pPr algn="l"/>
            <a:endParaRPr lang="en-US" sz="3200">
              <a:solidFill>
                <a:schemeClr val="dk1"/>
              </a:solidFill>
              <a:latin typeface="宋体"/>
              <a:ea typeface="宋体"/>
            </a:endParaRPr>
          </a:p>
          <a:p>
            <a:r>
              <a:rPr lang="en-US" sz="3200">
                <a:solidFill>
                  <a:schemeClr val="dk1"/>
                </a:solidFill>
                <a:latin typeface="宋体"/>
                <a:ea typeface="宋体"/>
              </a:rPr>
              <a:t>Sharing      </a:t>
            </a:r>
            <a:r>
              <a:rPr lang="zh-CN" sz="3200">
                <a:solidFill>
                  <a:schemeClr val="dk1"/>
                </a:solidFill>
                <a:latin typeface="宋体"/>
                <a:ea typeface="宋体"/>
              </a:rPr>
              <a:t>分享</a:t>
            </a:r>
          </a:p>
          <a:p>
            <a:pPr algn="l"/>
            <a:endParaRPr lang="en-US" sz="3200">
              <a:solidFill>
                <a:schemeClr val="dk1"/>
              </a:solidFill>
              <a:latin typeface="宋体"/>
              <a:ea typeface="宋体"/>
            </a:endParaRPr>
          </a:p>
          <a:p>
            <a:r>
              <a:rPr lang="en-US" sz="3200">
                <a:solidFill>
                  <a:schemeClr val="dk1"/>
                </a:solidFill>
                <a:latin typeface="宋体"/>
                <a:ea typeface="宋体"/>
              </a:rPr>
              <a:t>People       </a:t>
            </a:r>
            <a:r>
              <a:rPr lang="zh-CN" sz="3200">
                <a:solidFill>
                  <a:schemeClr val="dk1"/>
                </a:solidFill>
                <a:latin typeface="宋体"/>
                <a:ea typeface="宋体"/>
              </a:rPr>
              <a:t>人 </a:t>
            </a:r>
          </a:p>
          <a:p>
            <a:pPr algn="l"/>
            <a:endParaRPr lang="en-US" sz="3200">
              <a:solidFill>
                <a:schemeClr val="dk1"/>
              </a:solidFill>
              <a:latin typeface="宋体"/>
              <a:ea typeface="宋体"/>
            </a:endParaRPr>
          </a:p>
          <a:p>
            <a:r>
              <a:rPr lang="en-US" sz="3200">
                <a:solidFill>
                  <a:schemeClr val="dk1"/>
                </a:solidFill>
                <a:latin typeface="宋体"/>
                <a:ea typeface="宋体"/>
              </a:rPr>
              <a:t>Knowledge    </a:t>
            </a:r>
            <a:r>
              <a:rPr lang="zh-CN" sz="3200">
                <a:solidFill>
                  <a:schemeClr val="dk1"/>
                </a:solidFill>
                <a:latin typeface="宋体"/>
                <a:ea typeface="宋体"/>
              </a:rPr>
              <a:t>知识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6096000" y="1426815"/>
            <a:ext cx="546080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钉钉</a:t>
            </a:r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企业微信</a:t>
            </a:r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企业微信</a:t>
            </a:r>
          </a:p>
        </p:txBody>
      </p:sp>
      <p:sp>
        <p:nvSpPr>
          <p:cNvPr id="3" name="コンテンツ プレースホルダー 2"/>
          <p:cNvSpPr/>
          <p:nvPr>
            <p:ph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Github</a:t>
            </a:r>
          </a:p>
          <a:p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点击</a:t>
            </a:r>
            <a:r>
              <a:rPr lang="zh-CN" sz="2400">
                <a:solidFill>
                  <a:srgbClr val="000000"/>
                </a:solidFill>
                <a:latin typeface="Arial"/>
                <a:ea typeface="Arial"/>
              </a:rPr>
              <a:t>GitHubDesktopSetup.exe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启动安装程序，安装完毕后关闭窗口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665177" y="2144648"/>
            <a:ext cx="5950857" cy="41118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 rot="0" flipH="0" flipV="0">
            <a:off x="609600" y="1035831"/>
            <a:ext cx="11049000" cy="598414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/>
            <a:r>
              <a:rPr lang="zh-CN"/>
              <a:t>GitHub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 rot="0">
            <a:off x="7554685" y="1886014"/>
            <a:ext cx="3022600" cy="30861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 rot="0" flipH="0" flipV="0">
            <a:off x="781050" y="1797844"/>
            <a:ext cx="5000000" cy="4035594"/>
          </a:xfrm>
        </p:spPr>
        <p:txBody>
          <a:bodyPr/>
          <a:lstStyle/>
          <a:p>
            <a:pPr/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点击</a:t>
            </a:r>
            <a:r>
              <a:rPr lang="zh-CN" sz="2400">
                <a:solidFill>
                  <a:srgbClr val="000000"/>
                </a:solidFill>
                <a:latin typeface="Arial"/>
                <a:ea typeface="Arial"/>
              </a:rPr>
              <a:t>OnekeyUIApp.exe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启动汉化程序，点击汉化，安装完毕后关闭窗口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>
            <a:off x="609600" y="1035831"/>
            <a:ext cx="11049000" cy="146757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/>
            <a:r>
              <a:rPr lang="zh-CN"/>
              <a:t>GitHub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 rot="0">
            <a:off x="4982492" y="1232988"/>
            <a:ext cx="6599908" cy="4534748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 rot="0" flipH="0" flipV="0">
            <a:off x="781050" y="1769616"/>
            <a:ext cx="4059406" cy="3714125"/>
          </a:xfrm>
        </p:spPr>
        <p:txBody>
          <a:bodyPr/>
          <a:lstStyle/>
          <a:p>
            <a:pPr/>
            <a:r>
              <a:rPr lang="zh-CN" sz="3200">
                <a:solidFill>
                  <a:srgbClr val="000000"/>
                </a:solidFill>
                <a:latin typeface="Bookman Old Style"/>
                <a:ea typeface="宋体"/>
              </a:rPr>
              <a:t>登录Github网站，申请加入组织SB-TECH-University后</a:t>
            </a:r>
          </a:p>
          <a:p>
            <a:pPr/>
            <a:r>
              <a:rPr lang="zh-CN" sz="3200">
                <a:solidFill>
                  <a:srgbClr val="000000"/>
                </a:solidFill>
                <a:latin typeface="Bookman Old Style"/>
                <a:ea typeface="宋体"/>
              </a:rPr>
              <a:t>在本地克隆存储库</a:t>
            </a:r>
            <a:endParaRPr lang="latin"/>
          </a:p>
          <a:p>
            <a:pPr/>
            <a:r>
              <a:rPr lang="zh-CN" sz="3200">
                <a:solidFill>
                  <a:srgbClr val="000000"/>
                </a:solidFill>
                <a:latin typeface="Bookman Old Style"/>
                <a:ea typeface="宋体"/>
              </a:rPr>
              <a:t>更详细的请百度查找相关教程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 rot="0" flipH="0" flipV="0">
            <a:off x="609600" y="1035830"/>
            <a:ext cx="11049000" cy="5477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/>
            <a:r>
              <a:rPr lang="zh-CN"/>
              <a:t>GitHub的个人主页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590550" y="1713312"/>
            <a:ext cx="4381500" cy="448835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请</a:t>
            </a:r>
            <a:r>
              <a:rPr lang="zh-CN"/>
              <a:t>利用GitHub为自己建一个个人主页</a:t>
            </a:r>
          </a:p>
          <a:p>
            <a:pPr/>
            <a:r>
              <a:rPr lang="zh-CN"/>
              <a:t>方法概述：</a:t>
            </a:r>
          </a:p>
          <a:p>
            <a:pPr/>
            <a:r>
              <a:rPr lang="zh-CN"/>
              <a:t>在GitHub.com上注册个人账号</a:t>
            </a:r>
          </a:p>
          <a:p>
            <a:pPr/>
            <a:r>
              <a:rPr lang="zh-CN"/>
              <a:t>创建一个个人存储库，存储库命名（即免费的个人域名）：</a:t>
            </a:r>
          </a:p>
          <a:p>
            <a:pPr/>
            <a:r>
              <a:rPr lang="zh-CN"/>
              <a:t>youname</a:t>
            </a:r>
            <a:r>
              <a:rPr lang="zh-CN"/>
              <a:t>.github.io</a:t>
            </a:r>
          </a:p>
          <a:p>
            <a:pPr/>
            <a:r>
              <a:rPr lang="zh-CN"/>
              <a:t>能解析的域名末尾必须是io</a:t>
            </a:r>
          </a:p>
          <a:p>
            <a:pPr/>
            <a:r>
              <a:rPr lang="zh-CN"/>
              <a:t>然后在本地PC安装GitHub Desktop,拉取你的个人存储库，再提交你的个人主页，并上传更新，刷新的个人域名进行确认。</a:t>
            </a:r>
          </a:p>
          <a:p>
            <a:pPr/>
            <a:endParaRPr lang="zh-CN"/>
          </a:p>
          <a:p>
            <a:pPr/>
            <a:endParaRPr lang="zh-CN"/>
          </a:p>
          <a:p>
            <a:pPr/>
            <a:endParaRPr lang="zh-CN"/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5232558" y="2142138"/>
            <a:ext cx="6349842" cy="3715738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 rot="0" flipH="0" flipV="0">
            <a:off x="5810250" y="1583530"/>
            <a:ext cx="5000000" cy="451812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/>
        </p:nvSpPr>
        <p:spPr>
          <a:xfrm rot="0" flipH="0" flipV="0">
            <a:off x="609600" y="1035830"/>
            <a:ext cx="11049000" cy="5477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/>
            <a:r>
              <a:rPr lang="zh-CN"/>
              <a:t>GitHub的主页模板与人才库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590550" y="1713312"/>
            <a:ext cx="5859632" cy="448835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主页</a:t>
            </a:r>
            <a:r>
              <a:rPr lang="zh-CN"/>
              <a:t>模板库：</a:t>
            </a:r>
          </a:p>
          <a:p>
            <a:pPr/>
            <a:r>
              <a:rPr lang="zh-CN"/>
              <a:t>https://github.com/SB-TECH-University/Talents</a:t>
            </a:r>
          </a:p>
          <a:p>
            <a:pPr/>
            <a:endParaRPr lang="zh-CN"/>
          </a:p>
          <a:p>
            <a:pPr/>
            <a:endParaRPr lang="zh-CN"/>
          </a:p>
          <a:p>
            <a:pPr/>
            <a:r>
              <a:rPr lang="zh-CN"/>
              <a:t>主页模板预览</a:t>
            </a:r>
          </a:p>
          <a:p>
            <a:pPr/>
            <a:r>
              <a:rPr lang="zh-CN"/>
              <a:t>https://sb-talents.github.io/talents/</a:t>
            </a:r>
          </a:p>
          <a:p>
            <a:pPr/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85800" y="3004361"/>
            <a:ext cx="11049000" cy="584775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/>
              <a:t>VMware ESXi6.7环境确认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498764" y="1445754"/>
            <a:ext cx="7977622" cy="4688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/>
          <p:nvPr>
            <p:ph idx="12"/>
          </p:nvPr>
        </p:nvSpPr>
        <p:spPr/>
        <p:txBody>
          <a:bodyPr/>
          <a:lstStyle/>
          <a:p>
            <a:r>
              <a:rPr lang="zh-CN" sz="3200" b="1">
                <a:latin typeface="宋体"/>
                <a:ea typeface="宋体"/>
              </a:rPr>
              <a:t>活动简介</a:t>
            </a:r>
            <a:endParaRPr lang="ja-JP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631929" y="1391913"/>
            <a:ext cx="8270585" cy="48423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665190" y="1352539"/>
            <a:ext cx="8144108" cy="47730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4830870" y="2051114"/>
            <a:ext cx="46609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751777" y="1223196"/>
            <a:ext cx="7785983" cy="45561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523266" y="1390146"/>
            <a:ext cx="8206134" cy="48020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301265" y="1498445"/>
            <a:ext cx="8041956" cy="46759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458296" y="1468439"/>
            <a:ext cx="8124104" cy="475402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39192" y="1943586"/>
            <a:ext cx="2370338" cy="71909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密码：ZSE$5rdx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305896" y="1482743"/>
            <a:ext cx="8124104" cy="475402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385795" y="1479782"/>
            <a:ext cx="8044204" cy="47072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85800" y="3004361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 algn="ctr"/>
            <a:r>
              <a:rPr lang="zh-CN"/>
              <a:t>RDz8.5环境确认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话气泡: 圆角矩形 4"/>
          <p:cNvSpPr/>
          <p:nvPr/>
        </p:nvSpPr>
        <p:spPr>
          <a:xfrm>
            <a:off x="845637" y="2141342"/>
            <a:ext cx="4644080" cy="1668659"/>
          </a:xfrm>
          <a:prstGeom prst="wedgeRoundRectCallout">
            <a:avLst>
              <a:gd name="adj1" fmla="val 90266"/>
              <a:gd name="adj2" fmla="val 47138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ctr"/>
          <a:lstStyle>
            <a:lvl1pPr lvl="0" algn="l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2800" b="1">
                <a:solidFill>
                  <a:srgbClr val="000000"/>
                </a:solidFill>
                <a:latin typeface="宋体"/>
                <a:ea typeface="宋体"/>
              </a:rPr>
              <a:t>请使用</a:t>
            </a:r>
            <a:r>
              <a:rPr lang="zh-CN" sz="2800" b="1">
                <a:solidFill>
                  <a:srgbClr val="000000"/>
                </a:solidFill>
                <a:latin typeface="宋体"/>
              </a:rPr>
              <a:t>钉钉扫码加入组织</a:t>
            </a:r>
            <a:endParaRPr lang="zh-CN" sz="2800" b="1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7" name="标题 2"/>
          <p:cNvSpPr/>
          <p:nvPr/>
        </p:nvSpPr>
        <p:spPr>
          <a:xfrm>
            <a:off x="609600" y="1035831"/>
            <a:ext cx="11049000" cy="685800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5pPr>
            <a:lvl6pPr marL="457200" lvl="5" algn="l" defTabSz="91440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6pPr>
            <a:lvl7pPr marL="914400" lvl="6" algn="l" defTabSz="91440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7pPr>
            <a:lvl8pPr marL="1371600" lvl="7" algn="l" defTabSz="91440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8pPr>
            <a:lvl9pPr marL="1828800" lvl="8" algn="l" defTabSz="91440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Bookman Old Style"/>
                <a:ea typeface="宋体"/>
              </a:defRPr>
            </a:lvl9pPr>
          </a:lstStyle>
          <a:p>
            <a:r>
              <a:rPr lang="zh-CN"/>
              <a:t>加入团队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6916928" y="1035831"/>
            <a:ext cx="4665472" cy="51217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VMware ESXi</a:t>
            </a:r>
            <a:r>
              <a:rPr lang="en-US"/>
              <a:t>6.7</a:t>
            </a:r>
            <a:endParaRPr lang="zh-CN"/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3373041" y="1472388"/>
            <a:ext cx="8056959" cy="471473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52509" y="1783788"/>
            <a:ext cx="1824361" cy="59924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db2admin密码：</a:t>
            </a:r>
          </a:p>
          <a:p>
            <a:pPr/>
            <a:r>
              <a:rPr lang="zh-CN"/>
              <a:t>zaq12wsx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RDz8.5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2779154" y="1020202"/>
            <a:ext cx="8803245" cy="514240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RDz8.5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832420" y="1020202"/>
            <a:ext cx="8710030" cy="50968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RDz8.5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2725415" y="965775"/>
            <a:ext cx="8856985" cy="51828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RDz8.5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978798" y="1020202"/>
            <a:ext cx="8510904" cy="498037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RDz8.5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>
            <a:off x="2934958" y="1020202"/>
            <a:ext cx="8647442" cy="506027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RDz8.5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864839" y="1020202"/>
            <a:ext cx="8717561" cy="51135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RDz8.5</a:t>
            </a:r>
          </a:p>
        </p:txBody>
      </p:sp>
      <p:pic>
        <p:nvPicPr>
          <p:cNvPr id="3" name="図 2"/>
          <p:cNvPicPr/>
          <p:nvPr/>
        </p:nvPicPr>
        <p:blipFill>
          <a:blip r:embed="rId2"/>
          <a:stretch/>
        </p:blipFill>
        <p:spPr>
          <a:xfrm rot="0" flipH="0" flipV="0">
            <a:off x="2779154" y="974148"/>
            <a:ext cx="8803245" cy="51514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RDz8.5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787115" y="965775"/>
            <a:ext cx="8795285" cy="514722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RDz8.5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830438" y="1020202"/>
            <a:ext cx="8751962" cy="5086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>
          <a:xfrm>
            <a:off x="609600" y="1215197"/>
            <a:ext cx="11049000" cy="685800"/>
          </a:xfrm>
        </p:spPr>
        <p:txBody>
          <a:bodyPr/>
          <a:lstStyle/>
          <a:p>
            <a:r>
              <a:rPr lang="zh-CN" b="1">
                <a:solidFill>
                  <a:srgbClr val="FF0000"/>
                </a:solidFill>
              </a:rPr>
              <a:t>活动介绍</a:t>
            </a:r>
          </a:p>
        </p:txBody>
      </p:sp>
      <p:sp>
        <p:nvSpPr>
          <p:cNvPr id="4" name="内容占位符 3"/>
          <p:cNvSpPr/>
          <p:nvPr>
            <p:ph idx="12"/>
          </p:nvPr>
        </p:nvSpPr>
        <p:spPr>
          <a:xfrm>
            <a:off x="609600" y="2018271"/>
            <a:ext cx="11049000" cy="3581400"/>
          </a:xfrm>
        </p:spPr>
        <p:txBody>
          <a:bodyPr/>
          <a:lstStyle/>
          <a:p>
            <a:r>
              <a:rPr lang="zh-CN" sz="2400">
                <a:latin typeface="宋体"/>
                <a:ea typeface="宋体"/>
              </a:rPr>
              <a:t>活动形式</a:t>
            </a:r>
            <a:endParaRPr lang="latin"/>
          </a:p>
          <a:p>
            <a:pPr lvl="1"/>
            <a:r>
              <a:rPr lang="zh-CN" sz="2100">
                <a:solidFill>
                  <a:srgbClr val="000000"/>
                </a:solidFill>
                <a:latin typeface="宋体"/>
                <a:ea typeface="宋体"/>
              </a:rPr>
              <a:t>钉钉</a:t>
            </a:r>
            <a:r>
              <a:rPr lang="en-US" sz="2100">
                <a:solidFill>
                  <a:srgbClr val="000000"/>
                </a:solidFill>
                <a:latin typeface="宋体"/>
                <a:ea typeface="宋体"/>
              </a:rPr>
              <a:t>/</a:t>
            </a:r>
            <a:r>
              <a:rPr lang="zh-CN" sz="2100">
                <a:solidFill>
                  <a:srgbClr val="000000"/>
                </a:solidFill>
                <a:latin typeface="宋体"/>
                <a:ea typeface="宋体"/>
              </a:rPr>
              <a:t>企业微信线上活动为主</a:t>
            </a:r>
          </a:p>
          <a:p>
            <a:r>
              <a:rPr lang="zh-CN" sz="2400">
                <a:latin typeface="宋体"/>
                <a:ea typeface="宋体"/>
              </a:rPr>
              <a:t>活动内容</a:t>
            </a:r>
            <a:endParaRPr lang="latin"/>
          </a:p>
          <a:p>
            <a:pPr lvl="1"/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产品设计、项目管理           </a:t>
            </a:r>
          </a:p>
          <a:p>
            <a:pPr lvl="1"/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人工智能、大数据</a:t>
            </a:r>
            <a:endParaRPr lang="latin"/>
          </a:p>
          <a:p>
            <a:pPr lvl="1"/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腾讯社交平台、虚拟化技术、CRM（</a:t>
            </a:r>
            <a:r>
              <a:rPr lang="en-US" sz="2400">
                <a:solidFill>
                  <a:srgbClr val="000000"/>
                </a:solidFill>
                <a:latin typeface="宋体"/>
                <a:ea typeface="宋体"/>
              </a:rPr>
              <a:t>Salesforce）、RPA（UiPath）</a:t>
            </a: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等先进技术</a:t>
            </a:r>
            <a:endParaRPr lang="latin"/>
          </a:p>
          <a:p>
            <a:pPr lvl="1"/>
            <a:endParaRPr lang="en-US" sz="2400">
              <a:solidFill>
                <a:srgbClr val="000000"/>
              </a:solidFill>
              <a:latin typeface="宋体"/>
              <a:ea typeface="宋体"/>
            </a:endParaRPr>
          </a:p>
          <a:p>
            <a:pPr lvl="1"/>
            <a:endParaRPr lang="zh-CN" sz="2400">
              <a:solidFill>
                <a:srgbClr val="000000"/>
              </a:solidFill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85800" y="3004361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 algn="ctr"/>
            <a:r>
              <a:rPr lang="zh-CN"/>
              <a:t>DB2 8.2环境确认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DB2 8.2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644184" y="1021951"/>
            <a:ext cx="9014416" cy="527501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DB2 8.2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DB2 8.2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889445" y="1020202"/>
            <a:ext cx="8692955" cy="508690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DB2 8.2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899003" y="1020202"/>
            <a:ext cx="8683397" cy="511191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85800" y="3004361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 algn="ctr"/>
            <a:r>
              <a:rPr lang="zh-CN"/>
              <a:t>zOS环境确认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933034" y="1060749"/>
            <a:ext cx="8541473" cy="499826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747964" y="965775"/>
            <a:ext cx="8834436" cy="51696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965586" y="1109876"/>
            <a:ext cx="8616814" cy="504234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645990" y="1027902"/>
            <a:ext cx="8936410" cy="52530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1143000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基本原则</a:t>
            </a:r>
            <a:endParaRPr lang="en-US" sz="3200">
              <a:solidFill>
                <a:srgbClr val="002060"/>
              </a:solidFill>
              <a:latin typeface="宋体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6722" y="2057400"/>
            <a:ext cx="10855678" cy="1200329"/>
          </a:xfrm>
          <a:prstGeom prst="rect">
            <a:avLst/>
          </a:prstGeom>
        </p:spPr>
        <p:txBody>
          <a:bodyPr wrap="square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  <a:ea typeface="宋体"/>
              </a:rPr>
              <a:t>学习交流类群组原则上谢绝各公司经营管理者、人事、营业等职位人员加入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  <a:ea typeface="宋体"/>
              </a:rPr>
              <a:t>企业如针对各类活动有意进行资助合作和考察目的，需事前申请后加入，否则一经发现即刻请出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1754302" y="64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606558" y="1020202"/>
            <a:ext cx="8923094" cy="522157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1143000"/>
            <a:ext cx="10515600" cy="584775"/>
          </a:xfrm>
          <a:prstGeom prst="rect">
            <a:avLst/>
          </a:prstGeom>
        </p:spPr>
        <p:txBody>
          <a:bodyPr wrap="square"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会员制度简介</a:t>
            </a:r>
          </a:p>
        </p:txBody>
      </p:sp>
      <p:sp>
        <p:nvSpPr>
          <p:cNvPr id="4" name="矩形 3"/>
          <p:cNvSpPr/>
          <p:nvPr/>
        </p:nvSpPr>
        <p:spPr>
          <a:xfrm rot="0" flipH="0" flipV="0">
            <a:off x="726722" y="1777753"/>
            <a:ext cx="5995154" cy="3766520"/>
          </a:xfrm>
          <a:prstGeom prst="rect">
            <a:avLst/>
          </a:prstGeom>
        </p:spPr>
        <p:txBody>
          <a:bodyPr wrap="square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  <a:ea typeface="宋体"/>
              </a:rPr>
              <a:t>普通会员</a:t>
            </a:r>
          </a:p>
          <a:p>
            <a:pPr marL="774700" lvl="1" indent="-3873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  <a:ea typeface="宋体"/>
              </a:rPr>
              <a:t>基于钉钉圈子，限额</a:t>
            </a:r>
            <a:r>
              <a:rPr lang="en-US" sz="2400">
                <a:latin typeface="宋体"/>
                <a:ea typeface="宋体"/>
              </a:rPr>
              <a:t>10</a:t>
            </a:r>
            <a:r>
              <a:rPr lang="zh-CN" sz="2400">
                <a:latin typeface="宋体"/>
                <a:ea typeface="宋体"/>
              </a:rPr>
              <a:t>000人，人满为止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</a:rPr>
              <a:t>付费</a:t>
            </a:r>
            <a:r>
              <a:rPr lang="zh-CN" sz="2400">
                <a:latin typeface="宋体"/>
                <a:ea typeface="宋体"/>
              </a:rPr>
              <a:t>会员</a:t>
            </a:r>
          </a:p>
          <a:p>
            <a:pPr marL="774700" lvl="1" indent="-3873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</a:rPr>
              <a:t>基于企业微信，每个学科方向</a:t>
            </a:r>
            <a:r>
              <a:rPr lang="en-US" sz="2400">
                <a:latin typeface="宋体"/>
              </a:rPr>
              <a:t>200</a:t>
            </a:r>
            <a:r>
              <a:rPr lang="zh-CN" sz="2400">
                <a:latin typeface="宋体"/>
              </a:rPr>
              <a:t>人，人满为止</a:t>
            </a:r>
          </a:p>
          <a:p>
            <a:pPr marL="774700" lvl="1" indent="-3873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solidFill>
                  <a:srgbClr val="000000"/>
                </a:solidFill>
                <a:latin typeface="宋体"/>
                <a:ea typeface="宋体"/>
              </a:rPr>
              <a:t>担任众创活动，将根据个人贡献和OKR评定可获得奖金。</a:t>
            </a:r>
          </a:p>
          <a:p>
            <a:pPr marL="774700" lvl="1" indent="-3873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zh-CN" sz="2400">
              <a:latin typeface="宋体"/>
              <a:ea typeface="宋体"/>
            </a:endParaRPr>
          </a:p>
        </p:txBody>
      </p:sp>
      <p:pic>
        <p:nvPicPr>
          <p:cNvPr id="5" name="図 4"/>
          <p:cNvPicPr/>
          <p:nvPr/>
        </p:nvPicPr>
        <p:blipFill>
          <a:blip r:embed="rId2"/>
          <a:stretch/>
        </p:blipFill>
        <p:spPr>
          <a:xfrm>
            <a:off x="6951562" y="1777753"/>
            <a:ext cx="4173638" cy="417363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83706" y="1377387"/>
            <a:ext cx="3750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/>
              <a:t>订阅公众号，进行更详细的了解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369385" y="64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1023151"/>
            <a:ext cx="10515600" cy="584775"/>
          </a:xfrm>
          <a:prstGeom prst="rect">
            <a:avLst/>
          </a:prstGeom>
        </p:spPr>
        <p:txBody>
          <a:bodyPr wrap="square"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002060"/>
                </a:solidFill>
                <a:latin typeface="宋体"/>
                <a:ea typeface="宋体"/>
              </a:rPr>
              <a:t>关于学习团队的调整</a:t>
            </a:r>
          </a:p>
        </p:txBody>
      </p:sp>
      <p:sp>
        <p:nvSpPr>
          <p:cNvPr id="4" name="矩形 3"/>
          <p:cNvSpPr/>
          <p:nvPr/>
        </p:nvSpPr>
        <p:spPr>
          <a:xfrm>
            <a:off x="802922" y="1607926"/>
            <a:ext cx="10855678" cy="4519214"/>
          </a:xfrm>
          <a:prstGeom prst="rect">
            <a:avLst/>
          </a:prstGeom>
        </p:spPr>
        <p:txBody>
          <a:bodyPr wrap="square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</a:rPr>
              <a:t>为减轻社群管理的工作负荷，社群</a:t>
            </a:r>
            <a:r>
              <a:rPr lang="zh-CN" sz="2400">
                <a:latin typeface="宋体"/>
                <a:ea typeface="宋体"/>
              </a:rPr>
              <a:t>调整为每个季度末，即每年的3、6、9、12各月的下旬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sz="2400">
                <a:latin typeface="宋体"/>
                <a:ea typeface="宋体"/>
              </a:rPr>
              <a:t>调整流程为个人主动退出当前团队，并</a:t>
            </a:r>
            <a:r>
              <a:rPr lang="zh-CN" sz="2400">
                <a:latin typeface="宋体"/>
              </a:rPr>
              <a:t>发申请加入新群组变更的电子邮件</a:t>
            </a:r>
            <a:endParaRPr lang="zh-CN" sz="2400">
              <a:latin typeface="宋体"/>
              <a:ea typeface="宋体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</a:pPr>
            <a:r>
              <a:rPr lang="zh-CN" sz="2400">
                <a:latin typeface="宋体"/>
                <a:ea typeface="宋体"/>
              </a:rPr>
              <a:t>电子邮件账号：hr@sb-hrbp.com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</a:pPr>
            <a:r>
              <a:rPr lang="zh-CN" sz="2400">
                <a:latin typeface="宋体"/>
                <a:ea typeface="宋体"/>
              </a:rPr>
              <a:t>电子邮件内容模板：</a:t>
            </a:r>
          </a:p>
          <a:p>
            <a:pPr marL="38735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宋体"/>
                <a:ea typeface="宋体"/>
              </a:rPr>
              <a:t>标题：本人申请调整团队</a:t>
            </a:r>
          </a:p>
          <a:p>
            <a:pPr marL="38735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宋体"/>
                <a:ea typeface="宋体"/>
              </a:rPr>
              <a:t>正文：退出团队名称：XXXXX、YYYYY</a:t>
            </a:r>
          </a:p>
          <a:p>
            <a:pPr marL="38735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宋体"/>
                <a:ea typeface="宋体"/>
              </a:rPr>
              <a:t>      </a:t>
            </a:r>
            <a:r>
              <a:rPr lang="zh-CN" sz="2400">
                <a:latin typeface="宋体"/>
                <a:ea typeface="宋体"/>
              </a:rPr>
              <a:t>加入团队名称：ZZZZZ、WWWWW</a:t>
            </a:r>
          </a:p>
          <a:p>
            <a:pPr marL="387350" lvl="1" indent="0">
              <a:spcBef>
                <a:spcPts val="0"/>
              </a:spcBef>
              <a:spcAft>
                <a:spcPts val="0"/>
              </a:spcAft>
              <a:buNone/>
            </a:pPr>
            <a:endParaRPr lang="zh-CN" sz="2400">
              <a:latin typeface="宋体"/>
              <a:ea typeface="宋体"/>
            </a:endParaRPr>
          </a:p>
          <a:p>
            <a:pPr marL="38735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宋体"/>
                <a:ea typeface="宋体"/>
              </a:rPr>
              <a:t>注意事项:</a:t>
            </a:r>
          </a:p>
          <a:p>
            <a:pPr marL="932688" lvl="1" indent="-466344">
              <a:spcBef>
                <a:spcPts val="0"/>
              </a:spcBef>
              <a:spcAft>
                <a:spcPts val="0"/>
              </a:spcAft>
              <a:buFont typeface="Wingdings" charset="0"/>
              <a:buChar char="ü"/>
            </a:pPr>
            <a:r>
              <a:rPr lang="zh-CN" sz="2400">
                <a:latin typeface="宋体"/>
                <a:ea typeface="宋体"/>
              </a:rPr>
              <a:t>团队变更一经批准，无特殊情况将不予撤销。</a:t>
            </a:r>
          </a:p>
          <a:p>
            <a:pPr marL="932688" lvl="1" indent="-466344">
              <a:spcBef>
                <a:spcPts val="0"/>
              </a:spcBef>
              <a:spcAft>
                <a:spcPts val="0"/>
              </a:spcAft>
              <a:buFont typeface="Wingdings" charset="0"/>
              <a:buChar char="ü"/>
            </a:pPr>
            <a:r>
              <a:rPr lang="zh-CN" sz="2400">
                <a:latin typeface="宋体"/>
                <a:ea typeface="宋体"/>
              </a:rPr>
              <a:t>退出的团队的资料请事前个人自行备份。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/>
          <p:nvPr/>
        </p:nvSpPr>
        <p:spPr>
          <a:xfrm>
            <a:off x="609600" y="1020202"/>
            <a:ext cx="11049000" cy="584775"/>
          </a:xfrm>
          <a:prstGeom prst="rect">
            <a:avLst/>
          </a:prstGeom>
        </p:spPr>
        <p:txBody>
          <a:bodyPr/>
          <a:lstStyle>
            <a:lvl1pPr lvl="0" algn="l">
              <a:spcBef>
                <a:spcPct val="0"/>
              </a:spcBef>
              <a:spcAft>
                <a:spcPct val="0"/>
              </a:spcAft>
              <a:defRPr lang="zh-CN" sz="3200" kern="1200">
                <a:solidFill>
                  <a:schemeClr val="tx1"/>
                </a:solidFill>
                <a:latin typeface="Bookman Old Style"/>
                <a:ea typeface="宋体"/>
              </a:defRPr>
            </a:lvl1pPr>
            <a:lvl2pPr lvl="1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lvl="2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lvl="3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lvl="4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lvl="5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lvl="6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lvl="7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lvl="8" algn="l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r>
              <a:rPr lang="zh-CN"/>
              <a:t>zOS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/>
        </p:blipFill>
        <p:spPr>
          <a:xfrm>
            <a:off x="236220" y="0"/>
            <a:ext cx="11719560" cy="6858000"/>
          </a:xfrm>
          <a:prstGeom prst="rect">
            <a:avLst/>
          </a:prstGeom>
        </p:spPr>
      </p:pic>
    </p:spTree>
  </p:cSld>
  <p:clrMapOvr>
    <a:masterClrMapping/>
  </p:clrMapOvr>
</p:sld>
</file>